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F0DC8-B3D9-4DFB-871B-4A3C9009AF1D}" type="datetimeFigureOut">
              <a:rPr lang="fr-FR" smtClean="0"/>
              <a:pPr/>
              <a:t>22/08/2011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36018-8D0C-4397-A766-E3E6E2A78D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rums.futura-sciences.com/newreply.php?do=newreply&amp;noquote=1&amp;p=3652232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460432" cy="552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leibovici</dc:creator>
  <cp:lastModifiedBy>leibovici</cp:lastModifiedBy>
  <cp:revision>3</cp:revision>
  <dcterms:created xsi:type="dcterms:W3CDTF">2011-08-22T10:48:58Z</dcterms:created>
  <dcterms:modified xsi:type="dcterms:W3CDTF">2011-08-22T11:01:01Z</dcterms:modified>
</cp:coreProperties>
</file>