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3" autoAdjust="0"/>
    <p:restoredTop sz="93702" autoAdjust="0"/>
  </p:normalViewPr>
  <p:slideViewPr>
    <p:cSldViewPr snapToGrid="0">
      <p:cViewPr>
        <p:scale>
          <a:sx n="78" d="100"/>
          <a:sy n="78" d="100"/>
        </p:scale>
        <p:origin x="-960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0B31-9DDE-42C1-B372-0E4B5FDAB217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FFDA3-B01E-4186-98E2-2C3A7BE551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9881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0B31-9DDE-42C1-B372-0E4B5FDAB217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FFDA3-B01E-4186-98E2-2C3A7BE551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3849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0B31-9DDE-42C1-B372-0E4B5FDAB217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FFDA3-B01E-4186-98E2-2C3A7BE551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02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0B31-9DDE-42C1-B372-0E4B5FDAB217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FFDA3-B01E-4186-98E2-2C3A7BE551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3079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0B31-9DDE-42C1-B372-0E4B5FDAB217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FFDA3-B01E-4186-98E2-2C3A7BE551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7856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0B31-9DDE-42C1-B372-0E4B5FDAB217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FFDA3-B01E-4186-98E2-2C3A7BE551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0603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0B31-9DDE-42C1-B372-0E4B5FDAB217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FFDA3-B01E-4186-98E2-2C3A7BE551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196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0B31-9DDE-42C1-B372-0E4B5FDAB217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FFDA3-B01E-4186-98E2-2C3A7BE551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635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0B31-9DDE-42C1-B372-0E4B5FDAB217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FFDA3-B01E-4186-98E2-2C3A7BE551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0479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0B31-9DDE-42C1-B372-0E4B5FDAB217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FFDA3-B01E-4186-98E2-2C3A7BE551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9762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00B31-9DDE-42C1-B372-0E4B5FDAB217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FFDA3-B01E-4186-98E2-2C3A7BE551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987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00B31-9DDE-42C1-B372-0E4B5FDAB217}" type="datetimeFigureOut">
              <a:rPr lang="fr-FR" smtClean="0"/>
              <a:t>14/03/2013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FFDA3-B01E-4186-98E2-2C3A7BE5511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8547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e 50"/>
          <p:cNvGrpSpPr/>
          <p:nvPr/>
        </p:nvGrpSpPr>
        <p:grpSpPr>
          <a:xfrm>
            <a:off x="1575312" y="1212314"/>
            <a:ext cx="1550520" cy="1081691"/>
            <a:chOff x="6901661" y="4810095"/>
            <a:chExt cx="1550520" cy="1081691"/>
          </a:xfrm>
        </p:grpSpPr>
        <p:sp>
          <p:nvSpPr>
            <p:cNvPr id="161" name="Ellipse 160"/>
            <p:cNvSpPr>
              <a:spLocks noChangeAspect="1"/>
            </p:cNvSpPr>
            <p:nvPr/>
          </p:nvSpPr>
          <p:spPr>
            <a:xfrm>
              <a:off x="7344972" y="5204402"/>
              <a:ext cx="341386" cy="341386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62" name="Ellipse 161"/>
            <p:cNvSpPr>
              <a:spLocks noChangeAspect="1"/>
            </p:cNvSpPr>
            <p:nvPr/>
          </p:nvSpPr>
          <p:spPr>
            <a:xfrm>
              <a:off x="7407664" y="5266828"/>
              <a:ext cx="216000" cy="216000"/>
            </a:xfrm>
            <a:prstGeom prst="ellipse">
              <a:avLst/>
            </a:prstGeom>
            <a:pattFill prst="ltUpDiag">
              <a:fgClr>
                <a:schemeClr val="accent1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cxnSp>
          <p:nvCxnSpPr>
            <p:cNvPr id="163" name="Connecteur droit 162"/>
            <p:cNvCxnSpPr/>
            <p:nvPr/>
          </p:nvCxnSpPr>
          <p:spPr>
            <a:xfrm>
              <a:off x="7052400" y="5374828"/>
              <a:ext cx="91216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/>
            <p:cNvCxnSpPr/>
            <p:nvPr/>
          </p:nvCxnSpPr>
          <p:spPr>
            <a:xfrm>
              <a:off x="7515664" y="4927284"/>
              <a:ext cx="0" cy="904875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Ellipse 164"/>
            <p:cNvSpPr>
              <a:spLocks noChangeAspect="1"/>
            </p:cNvSpPr>
            <p:nvPr/>
          </p:nvSpPr>
          <p:spPr>
            <a:xfrm>
              <a:off x="7077896" y="4938274"/>
              <a:ext cx="874836" cy="874836"/>
            </a:xfrm>
            <a:prstGeom prst="ellipse">
              <a:avLst/>
            </a:prstGeom>
            <a:noFill/>
            <a:ln w="317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66" name="Ellipse 165"/>
            <p:cNvSpPr>
              <a:spLocks noChangeAspect="1"/>
            </p:cNvSpPr>
            <p:nvPr/>
          </p:nvSpPr>
          <p:spPr>
            <a:xfrm>
              <a:off x="7052210" y="5278967"/>
              <a:ext cx="288000" cy="28800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67" name="Forme libre 166"/>
            <p:cNvSpPr/>
            <p:nvPr/>
          </p:nvSpPr>
          <p:spPr>
            <a:xfrm>
              <a:off x="6901661" y="4810095"/>
              <a:ext cx="1258221" cy="1081691"/>
            </a:xfrm>
            <a:custGeom>
              <a:avLst/>
              <a:gdLst>
                <a:gd name="connsiteX0" fmla="*/ 883218 w 1258221"/>
                <a:gd name="connsiteY0" fmla="*/ 52896 h 1081691"/>
                <a:gd name="connsiteX1" fmla="*/ 487930 w 1258221"/>
                <a:gd name="connsiteY1" fmla="*/ 98139 h 1081691"/>
                <a:gd name="connsiteX2" fmla="*/ 268855 w 1258221"/>
                <a:gd name="connsiteY2" fmla="*/ 100521 h 1081691"/>
                <a:gd name="connsiteX3" fmla="*/ 85499 w 1258221"/>
                <a:gd name="connsiteY3" fmla="*/ 119571 h 1081691"/>
                <a:gd name="connsiteX4" fmla="*/ 40255 w 1258221"/>
                <a:gd name="connsiteY4" fmla="*/ 329121 h 1081691"/>
                <a:gd name="connsiteX5" fmla="*/ 52161 w 1258221"/>
                <a:gd name="connsiteY5" fmla="*/ 612489 h 1081691"/>
                <a:gd name="connsiteX6" fmla="*/ 2155 w 1258221"/>
                <a:gd name="connsiteY6" fmla="*/ 852996 h 1081691"/>
                <a:gd name="connsiteX7" fmla="*/ 135505 w 1258221"/>
                <a:gd name="connsiteY7" fmla="*/ 1003014 h 1081691"/>
                <a:gd name="connsiteX8" fmla="*/ 292668 w 1258221"/>
                <a:gd name="connsiteY8" fmla="*/ 1041114 h 1081691"/>
                <a:gd name="connsiteX9" fmla="*/ 628424 w 1258221"/>
                <a:gd name="connsiteY9" fmla="*/ 1081596 h 1081691"/>
                <a:gd name="connsiteX10" fmla="*/ 933224 w 1258221"/>
                <a:gd name="connsiteY10" fmla="*/ 1029208 h 1081691"/>
                <a:gd name="connsiteX11" fmla="*/ 1235643 w 1258221"/>
                <a:gd name="connsiteY11" fmla="*/ 881571 h 1081691"/>
                <a:gd name="connsiteX12" fmla="*/ 1235643 w 1258221"/>
                <a:gd name="connsiteY12" fmla="*/ 750602 h 1081691"/>
                <a:gd name="connsiteX13" fmla="*/ 1230880 w 1258221"/>
                <a:gd name="connsiteY13" fmla="*/ 476758 h 1081691"/>
                <a:gd name="connsiteX14" fmla="*/ 1178493 w 1258221"/>
                <a:gd name="connsiteY14" fmla="*/ 243396 h 1081691"/>
                <a:gd name="connsiteX15" fmla="*/ 1164205 w 1258221"/>
                <a:gd name="connsiteY15" fmla="*/ 40989 h 1081691"/>
                <a:gd name="connsiteX16" fmla="*/ 1028474 w 1258221"/>
                <a:gd name="connsiteY16" fmla="*/ 508 h 1081691"/>
                <a:gd name="connsiteX17" fmla="*/ 883218 w 1258221"/>
                <a:gd name="connsiteY17" fmla="*/ 52896 h 10816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258221" h="1081691">
                  <a:moveTo>
                    <a:pt x="883218" y="52896"/>
                  </a:moveTo>
                  <a:cubicBezTo>
                    <a:pt x="793127" y="69168"/>
                    <a:pt x="590324" y="90202"/>
                    <a:pt x="487930" y="98139"/>
                  </a:cubicBezTo>
                  <a:cubicBezTo>
                    <a:pt x="385536" y="106077"/>
                    <a:pt x="335927" y="96949"/>
                    <a:pt x="268855" y="100521"/>
                  </a:cubicBezTo>
                  <a:cubicBezTo>
                    <a:pt x="201783" y="104093"/>
                    <a:pt x="123599" y="81471"/>
                    <a:pt x="85499" y="119571"/>
                  </a:cubicBezTo>
                  <a:cubicBezTo>
                    <a:pt x="47399" y="157671"/>
                    <a:pt x="45811" y="246968"/>
                    <a:pt x="40255" y="329121"/>
                  </a:cubicBezTo>
                  <a:cubicBezTo>
                    <a:pt x="34699" y="411274"/>
                    <a:pt x="58511" y="525177"/>
                    <a:pt x="52161" y="612489"/>
                  </a:cubicBezTo>
                  <a:cubicBezTo>
                    <a:pt x="45811" y="699802"/>
                    <a:pt x="-11736" y="787909"/>
                    <a:pt x="2155" y="852996"/>
                  </a:cubicBezTo>
                  <a:cubicBezTo>
                    <a:pt x="16046" y="918083"/>
                    <a:pt x="87086" y="971661"/>
                    <a:pt x="135505" y="1003014"/>
                  </a:cubicBezTo>
                  <a:cubicBezTo>
                    <a:pt x="183924" y="1034367"/>
                    <a:pt x="210515" y="1028017"/>
                    <a:pt x="292668" y="1041114"/>
                  </a:cubicBezTo>
                  <a:cubicBezTo>
                    <a:pt x="374821" y="1054211"/>
                    <a:pt x="521665" y="1083580"/>
                    <a:pt x="628424" y="1081596"/>
                  </a:cubicBezTo>
                  <a:cubicBezTo>
                    <a:pt x="735183" y="1079612"/>
                    <a:pt x="832021" y="1062546"/>
                    <a:pt x="933224" y="1029208"/>
                  </a:cubicBezTo>
                  <a:cubicBezTo>
                    <a:pt x="1034427" y="995871"/>
                    <a:pt x="1185240" y="928005"/>
                    <a:pt x="1235643" y="881571"/>
                  </a:cubicBezTo>
                  <a:cubicBezTo>
                    <a:pt x="1286046" y="835137"/>
                    <a:pt x="1236437" y="818071"/>
                    <a:pt x="1235643" y="750602"/>
                  </a:cubicBezTo>
                  <a:cubicBezTo>
                    <a:pt x="1234849" y="683133"/>
                    <a:pt x="1240405" y="561292"/>
                    <a:pt x="1230880" y="476758"/>
                  </a:cubicBezTo>
                  <a:cubicBezTo>
                    <a:pt x="1221355" y="392224"/>
                    <a:pt x="1189606" y="316024"/>
                    <a:pt x="1178493" y="243396"/>
                  </a:cubicBezTo>
                  <a:cubicBezTo>
                    <a:pt x="1167380" y="170768"/>
                    <a:pt x="1189208" y="81470"/>
                    <a:pt x="1164205" y="40989"/>
                  </a:cubicBezTo>
                  <a:cubicBezTo>
                    <a:pt x="1139202" y="508"/>
                    <a:pt x="1075702" y="-1476"/>
                    <a:pt x="1028474" y="508"/>
                  </a:cubicBezTo>
                  <a:cubicBezTo>
                    <a:pt x="981246" y="2492"/>
                    <a:pt x="973309" y="36624"/>
                    <a:pt x="883218" y="52896"/>
                  </a:cubicBezTo>
                  <a:close/>
                </a:path>
              </a:pathLst>
            </a:cu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8" name="Ellipse 167"/>
            <p:cNvSpPr>
              <a:spLocks noChangeAspect="1"/>
            </p:cNvSpPr>
            <p:nvPr/>
          </p:nvSpPr>
          <p:spPr>
            <a:xfrm>
              <a:off x="7695277" y="5274928"/>
              <a:ext cx="288000" cy="28800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grpSp>
          <p:nvGrpSpPr>
            <p:cNvPr id="169" name="Groupe 168"/>
            <p:cNvGrpSpPr/>
            <p:nvPr/>
          </p:nvGrpSpPr>
          <p:grpSpPr>
            <a:xfrm>
              <a:off x="7157329" y="5139494"/>
              <a:ext cx="358384" cy="238096"/>
              <a:chOff x="7063888" y="5238737"/>
              <a:chExt cx="358384" cy="238096"/>
            </a:xfrm>
          </p:grpSpPr>
          <p:sp>
            <p:nvSpPr>
              <p:cNvPr id="191" name="Ellipse 190"/>
              <p:cNvSpPr>
                <a:spLocks noChangeAspect="1"/>
              </p:cNvSpPr>
              <p:nvPr/>
            </p:nvSpPr>
            <p:spPr>
              <a:xfrm>
                <a:off x="7108888" y="5283737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92" name="Ellipse 191"/>
              <p:cNvSpPr>
                <a:spLocks noChangeAspect="1"/>
              </p:cNvSpPr>
              <p:nvPr/>
            </p:nvSpPr>
            <p:spPr>
              <a:xfrm>
                <a:off x="7063888" y="5238737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193" name="Connecteur droit 192"/>
              <p:cNvCxnSpPr/>
              <p:nvPr/>
            </p:nvCxnSpPr>
            <p:spPr>
              <a:xfrm>
                <a:off x="7084225" y="5298659"/>
                <a:ext cx="338047" cy="178174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0" name="Groupe 169"/>
            <p:cNvGrpSpPr/>
            <p:nvPr/>
          </p:nvGrpSpPr>
          <p:grpSpPr>
            <a:xfrm flipH="1">
              <a:off x="7514011" y="5139494"/>
              <a:ext cx="358384" cy="238096"/>
              <a:chOff x="7063888" y="5238737"/>
              <a:chExt cx="358384" cy="238096"/>
            </a:xfrm>
          </p:grpSpPr>
          <p:sp>
            <p:nvSpPr>
              <p:cNvPr id="188" name="Ellipse 187"/>
              <p:cNvSpPr>
                <a:spLocks noChangeAspect="1"/>
              </p:cNvSpPr>
              <p:nvPr/>
            </p:nvSpPr>
            <p:spPr>
              <a:xfrm>
                <a:off x="7108888" y="5283737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89" name="Ellipse 188"/>
              <p:cNvSpPr>
                <a:spLocks noChangeAspect="1"/>
              </p:cNvSpPr>
              <p:nvPr/>
            </p:nvSpPr>
            <p:spPr>
              <a:xfrm>
                <a:off x="7063888" y="5238737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190" name="Connecteur droit 189"/>
              <p:cNvCxnSpPr/>
              <p:nvPr/>
            </p:nvCxnSpPr>
            <p:spPr>
              <a:xfrm>
                <a:off x="7084225" y="5298659"/>
                <a:ext cx="338047" cy="178174"/>
              </a:xfrm>
              <a:prstGeom prst="line">
                <a:avLst/>
              </a:prstGeom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1" name="Ellipse 170"/>
            <p:cNvSpPr>
              <a:spLocks noChangeAspect="1"/>
            </p:cNvSpPr>
            <p:nvPr/>
          </p:nvSpPr>
          <p:spPr>
            <a:xfrm flipV="1">
              <a:off x="7252374" y="5549709"/>
              <a:ext cx="90000" cy="90000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72" name="Ellipse 171"/>
            <p:cNvSpPr>
              <a:spLocks noChangeAspect="1"/>
            </p:cNvSpPr>
            <p:nvPr/>
          </p:nvSpPr>
          <p:spPr>
            <a:xfrm flipV="1">
              <a:off x="7207374" y="5504709"/>
              <a:ext cx="180000" cy="180000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cxnSp>
          <p:nvCxnSpPr>
            <p:cNvPr id="173" name="Connecteur droit 172"/>
            <p:cNvCxnSpPr>
              <a:stCxn id="172" idx="1"/>
            </p:cNvCxnSpPr>
            <p:nvPr/>
          </p:nvCxnSpPr>
          <p:spPr>
            <a:xfrm flipV="1">
              <a:off x="7233734" y="5380113"/>
              <a:ext cx="281979" cy="27823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Ellipse 173"/>
            <p:cNvSpPr>
              <a:spLocks noChangeAspect="1"/>
            </p:cNvSpPr>
            <p:nvPr/>
          </p:nvSpPr>
          <p:spPr>
            <a:xfrm flipV="1">
              <a:off x="7689558" y="5549709"/>
              <a:ext cx="90000" cy="90000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75" name="Ellipse 174"/>
            <p:cNvSpPr>
              <a:spLocks noChangeAspect="1"/>
            </p:cNvSpPr>
            <p:nvPr/>
          </p:nvSpPr>
          <p:spPr>
            <a:xfrm flipV="1">
              <a:off x="7644558" y="5504709"/>
              <a:ext cx="180000" cy="180000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cxnSp>
          <p:nvCxnSpPr>
            <p:cNvPr id="176" name="Connecteur droit 175"/>
            <p:cNvCxnSpPr/>
            <p:nvPr/>
          </p:nvCxnSpPr>
          <p:spPr>
            <a:xfrm flipH="1" flipV="1">
              <a:off x="7518664" y="5380113"/>
              <a:ext cx="281979" cy="27823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7" name="Ellipse 176"/>
            <p:cNvSpPr>
              <a:spLocks noChangeAspect="1"/>
            </p:cNvSpPr>
            <p:nvPr/>
          </p:nvSpPr>
          <p:spPr>
            <a:xfrm>
              <a:off x="7189714" y="5045563"/>
              <a:ext cx="658530" cy="658530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78" name="Ellipse 177"/>
            <p:cNvSpPr>
              <a:spLocks noChangeAspect="1"/>
            </p:cNvSpPr>
            <p:nvPr/>
          </p:nvSpPr>
          <p:spPr>
            <a:xfrm>
              <a:off x="7209379" y="5067990"/>
              <a:ext cx="619200" cy="619200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79" name="Ellipse 178"/>
            <p:cNvSpPr>
              <a:spLocks noChangeAspect="1"/>
            </p:cNvSpPr>
            <p:nvPr/>
          </p:nvSpPr>
          <p:spPr>
            <a:xfrm>
              <a:off x="7124210" y="5350967"/>
              <a:ext cx="144000" cy="144000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80" name="Connecteur droit 179"/>
            <p:cNvCxnSpPr/>
            <p:nvPr/>
          </p:nvCxnSpPr>
          <p:spPr>
            <a:xfrm flipV="1">
              <a:off x="7034400" y="5377014"/>
              <a:ext cx="481883" cy="64462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Ellipse 180"/>
            <p:cNvSpPr>
              <a:spLocks noChangeAspect="1"/>
            </p:cNvSpPr>
            <p:nvPr/>
          </p:nvSpPr>
          <p:spPr>
            <a:xfrm flipH="1">
              <a:off x="7767277" y="5346928"/>
              <a:ext cx="144000" cy="144000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82" name="Connecteur droit 181"/>
            <p:cNvCxnSpPr/>
            <p:nvPr/>
          </p:nvCxnSpPr>
          <p:spPr>
            <a:xfrm flipH="1" flipV="1">
              <a:off x="7521537" y="5377014"/>
              <a:ext cx="481883" cy="64462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3" name="Forme libre 182"/>
            <p:cNvSpPr/>
            <p:nvPr/>
          </p:nvSpPr>
          <p:spPr>
            <a:xfrm>
              <a:off x="7091935" y="5141597"/>
              <a:ext cx="1059656" cy="540544"/>
            </a:xfrm>
            <a:custGeom>
              <a:avLst/>
              <a:gdLst>
                <a:gd name="connsiteX0" fmla="*/ 1007269 w 1059656"/>
                <a:gd name="connsiteY0" fmla="*/ 0 h 540544"/>
                <a:gd name="connsiteX1" fmla="*/ 0 w 1059656"/>
                <a:gd name="connsiteY1" fmla="*/ 0 h 540544"/>
                <a:gd name="connsiteX2" fmla="*/ 0 w 1059656"/>
                <a:gd name="connsiteY2" fmla="*/ 540544 h 540544"/>
                <a:gd name="connsiteX3" fmla="*/ 1059656 w 1059656"/>
                <a:gd name="connsiteY3" fmla="*/ 540544 h 5405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59656" h="540544">
                  <a:moveTo>
                    <a:pt x="1007269" y="0"/>
                  </a:moveTo>
                  <a:lnTo>
                    <a:pt x="0" y="0"/>
                  </a:lnTo>
                  <a:lnTo>
                    <a:pt x="0" y="540544"/>
                  </a:lnTo>
                  <a:lnTo>
                    <a:pt x="1059656" y="540544"/>
                  </a:lnTo>
                </a:path>
              </a:pathLst>
            </a:cu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84" name="Connecteur droit 183"/>
            <p:cNvCxnSpPr/>
            <p:nvPr/>
          </p:nvCxnSpPr>
          <p:spPr>
            <a:xfrm>
              <a:off x="8094218" y="5141597"/>
              <a:ext cx="30026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cteur droit 184"/>
            <p:cNvCxnSpPr/>
            <p:nvPr/>
          </p:nvCxnSpPr>
          <p:spPr>
            <a:xfrm>
              <a:off x="8151921" y="5682141"/>
              <a:ext cx="300260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Hexagone 185"/>
            <p:cNvSpPr/>
            <p:nvPr/>
          </p:nvSpPr>
          <p:spPr>
            <a:xfrm>
              <a:off x="7144010" y="5377476"/>
              <a:ext cx="104400" cy="90000"/>
            </a:xfrm>
            <a:prstGeom prst="hexagon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7" name="Hexagone 186"/>
            <p:cNvSpPr/>
            <p:nvPr/>
          </p:nvSpPr>
          <p:spPr>
            <a:xfrm>
              <a:off x="7786520" y="5375095"/>
              <a:ext cx="104400" cy="90000"/>
            </a:xfrm>
            <a:prstGeom prst="hexagon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52" name="Groupe 51"/>
          <p:cNvGrpSpPr/>
          <p:nvPr/>
        </p:nvGrpSpPr>
        <p:grpSpPr>
          <a:xfrm>
            <a:off x="1689003" y="270076"/>
            <a:ext cx="1981933" cy="720727"/>
            <a:chOff x="7015352" y="4079844"/>
            <a:chExt cx="1981933" cy="720727"/>
          </a:xfrm>
        </p:grpSpPr>
        <p:sp>
          <p:nvSpPr>
            <p:cNvPr id="115" name="Ellipse 114"/>
            <p:cNvSpPr>
              <a:spLocks noChangeAspect="1"/>
            </p:cNvSpPr>
            <p:nvPr/>
          </p:nvSpPr>
          <p:spPr>
            <a:xfrm>
              <a:off x="7344972" y="4268660"/>
              <a:ext cx="341386" cy="341386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16" name="Ellipse 115"/>
            <p:cNvSpPr>
              <a:spLocks noChangeAspect="1"/>
            </p:cNvSpPr>
            <p:nvPr/>
          </p:nvSpPr>
          <p:spPr>
            <a:xfrm>
              <a:off x="7407664" y="4331086"/>
              <a:ext cx="216000" cy="21600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17" name="Rectangle 116"/>
            <p:cNvSpPr>
              <a:spLocks/>
            </p:cNvSpPr>
            <p:nvPr/>
          </p:nvSpPr>
          <p:spPr>
            <a:xfrm>
              <a:off x="7089285" y="4201595"/>
              <a:ext cx="1908000" cy="540000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8" name="Connecteur droit 117"/>
            <p:cNvCxnSpPr/>
            <p:nvPr/>
          </p:nvCxnSpPr>
          <p:spPr>
            <a:xfrm>
              <a:off x="7133010" y="4439086"/>
              <a:ext cx="836952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/>
            <p:cNvCxnSpPr/>
            <p:nvPr/>
          </p:nvCxnSpPr>
          <p:spPr>
            <a:xfrm>
              <a:off x="7515664" y="4079844"/>
              <a:ext cx="0" cy="720727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Ellipse 119"/>
            <p:cNvSpPr>
              <a:spLocks noChangeAspect="1"/>
            </p:cNvSpPr>
            <p:nvPr/>
          </p:nvSpPr>
          <p:spPr>
            <a:xfrm>
              <a:off x="7209379" y="4128876"/>
              <a:ext cx="619200" cy="619200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grpSp>
          <p:nvGrpSpPr>
            <p:cNvPr id="121" name="Groupe 120"/>
            <p:cNvGrpSpPr/>
            <p:nvPr/>
          </p:nvGrpSpPr>
          <p:grpSpPr>
            <a:xfrm>
              <a:off x="7157329" y="4200990"/>
              <a:ext cx="358384" cy="238096"/>
              <a:chOff x="7063888" y="5238737"/>
              <a:chExt cx="358384" cy="238096"/>
            </a:xfrm>
          </p:grpSpPr>
          <p:sp>
            <p:nvSpPr>
              <p:cNvPr id="158" name="Ellipse 157"/>
              <p:cNvSpPr>
                <a:spLocks noChangeAspect="1"/>
              </p:cNvSpPr>
              <p:nvPr/>
            </p:nvSpPr>
            <p:spPr>
              <a:xfrm>
                <a:off x="7108888" y="5283737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59" name="Ellipse 158"/>
              <p:cNvSpPr>
                <a:spLocks noChangeAspect="1"/>
              </p:cNvSpPr>
              <p:nvPr/>
            </p:nvSpPr>
            <p:spPr>
              <a:xfrm>
                <a:off x="7063888" y="5238737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160" name="Connecteur droit 159"/>
              <p:cNvCxnSpPr/>
              <p:nvPr/>
            </p:nvCxnSpPr>
            <p:spPr>
              <a:xfrm>
                <a:off x="7084225" y="5298659"/>
                <a:ext cx="338047" cy="178174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2" name="Connecteur droit 121"/>
            <p:cNvCxnSpPr/>
            <p:nvPr/>
          </p:nvCxnSpPr>
          <p:spPr>
            <a:xfrm>
              <a:off x="7943208" y="4201595"/>
              <a:ext cx="0" cy="5400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Ellipse 122"/>
            <p:cNvSpPr>
              <a:spLocks noChangeAspect="1"/>
            </p:cNvSpPr>
            <p:nvPr/>
          </p:nvSpPr>
          <p:spPr>
            <a:xfrm flipV="1">
              <a:off x="7252374" y="4605400"/>
              <a:ext cx="90000" cy="90000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24" name="Ellipse 123"/>
            <p:cNvSpPr>
              <a:spLocks noChangeAspect="1"/>
            </p:cNvSpPr>
            <p:nvPr/>
          </p:nvSpPr>
          <p:spPr>
            <a:xfrm flipV="1">
              <a:off x="7207374" y="4560400"/>
              <a:ext cx="180000" cy="18000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cxnSp>
          <p:nvCxnSpPr>
            <p:cNvPr id="125" name="Connecteur droit 124"/>
            <p:cNvCxnSpPr>
              <a:stCxn id="124" idx="1"/>
            </p:cNvCxnSpPr>
            <p:nvPr/>
          </p:nvCxnSpPr>
          <p:spPr>
            <a:xfrm flipV="1">
              <a:off x="7233734" y="4435804"/>
              <a:ext cx="281979" cy="27823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6" name="Groupe 125"/>
            <p:cNvGrpSpPr/>
            <p:nvPr/>
          </p:nvGrpSpPr>
          <p:grpSpPr>
            <a:xfrm flipH="1">
              <a:off x="7514011" y="4200990"/>
              <a:ext cx="358384" cy="238096"/>
              <a:chOff x="7063888" y="5238737"/>
              <a:chExt cx="358384" cy="238096"/>
            </a:xfrm>
          </p:grpSpPr>
          <p:sp>
            <p:nvSpPr>
              <p:cNvPr id="155" name="Ellipse 154"/>
              <p:cNvSpPr>
                <a:spLocks noChangeAspect="1"/>
              </p:cNvSpPr>
              <p:nvPr/>
            </p:nvSpPr>
            <p:spPr>
              <a:xfrm>
                <a:off x="7108888" y="5283737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56" name="Ellipse 155"/>
              <p:cNvSpPr>
                <a:spLocks noChangeAspect="1"/>
              </p:cNvSpPr>
              <p:nvPr/>
            </p:nvSpPr>
            <p:spPr>
              <a:xfrm>
                <a:off x="7063888" y="5238737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157" name="Connecteur droit 156"/>
              <p:cNvCxnSpPr/>
              <p:nvPr/>
            </p:nvCxnSpPr>
            <p:spPr>
              <a:xfrm>
                <a:off x="7084225" y="5298659"/>
                <a:ext cx="338047" cy="178174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7" name="Ellipse 126"/>
            <p:cNvSpPr>
              <a:spLocks noChangeAspect="1"/>
            </p:cNvSpPr>
            <p:nvPr/>
          </p:nvSpPr>
          <p:spPr>
            <a:xfrm flipV="1">
              <a:off x="7689558" y="4605400"/>
              <a:ext cx="90000" cy="90000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28" name="Ellipse 127"/>
            <p:cNvSpPr>
              <a:spLocks noChangeAspect="1"/>
            </p:cNvSpPr>
            <p:nvPr/>
          </p:nvSpPr>
          <p:spPr>
            <a:xfrm flipV="1">
              <a:off x="7644558" y="4560400"/>
              <a:ext cx="180000" cy="18000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cxnSp>
          <p:nvCxnSpPr>
            <p:cNvPr id="129" name="Connecteur droit 128"/>
            <p:cNvCxnSpPr/>
            <p:nvPr/>
          </p:nvCxnSpPr>
          <p:spPr>
            <a:xfrm flipH="1" flipV="1">
              <a:off x="7518664" y="4435804"/>
              <a:ext cx="281979" cy="27823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0" name="Groupe 129"/>
            <p:cNvGrpSpPr/>
            <p:nvPr/>
          </p:nvGrpSpPr>
          <p:grpSpPr>
            <a:xfrm>
              <a:off x="7015352" y="4410551"/>
              <a:ext cx="481883" cy="144000"/>
              <a:chOff x="6940959" y="5445917"/>
              <a:chExt cx="481883" cy="144000"/>
            </a:xfrm>
          </p:grpSpPr>
          <p:sp>
            <p:nvSpPr>
              <p:cNvPr id="153" name="Ellipse 152"/>
              <p:cNvSpPr>
                <a:spLocks noChangeAspect="1"/>
              </p:cNvSpPr>
              <p:nvPr/>
            </p:nvSpPr>
            <p:spPr>
              <a:xfrm>
                <a:off x="7049769" y="5445917"/>
                <a:ext cx="144000" cy="144000"/>
              </a:xfrm>
              <a:prstGeom prst="ellipse">
                <a:avLst/>
              </a:prstGeom>
              <a:pattFill prst="ltUpDiag">
                <a:fgClr>
                  <a:schemeClr val="bg1">
                    <a:lumMod val="50000"/>
                  </a:schemeClr>
                </a:fgClr>
                <a:bgClr>
                  <a:schemeClr val="bg1"/>
                </a:bgClr>
              </a:patt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54" name="Connecteur droit 153"/>
              <p:cNvCxnSpPr/>
              <p:nvPr/>
            </p:nvCxnSpPr>
            <p:spPr>
              <a:xfrm flipV="1">
                <a:off x="6940959" y="5476833"/>
                <a:ext cx="481883" cy="64462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1" name="Groupe 130"/>
            <p:cNvGrpSpPr/>
            <p:nvPr/>
          </p:nvGrpSpPr>
          <p:grpSpPr>
            <a:xfrm flipH="1">
              <a:off x="7535823" y="4410551"/>
              <a:ext cx="481883" cy="144000"/>
              <a:chOff x="6940959" y="5445917"/>
              <a:chExt cx="481883" cy="144000"/>
            </a:xfrm>
          </p:grpSpPr>
          <p:sp>
            <p:nvSpPr>
              <p:cNvPr id="151" name="Ellipse 150"/>
              <p:cNvSpPr>
                <a:spLocks noChangeAspect="1"/>
              </p:cNvSpPr>
              <p:nvPr/>
            </p:nvSpPr>
            <p:spPr>
              <a:xfrm>
                <a:off x="7049769" y="5445917"/>
                <a:ext cx="144000" cy="144000"/>
              </a:xfrm>
              <a:prstGeom prst="ellipse">
                <a:avLst/>
              </a:prstGeom>
              <a:pattFill prst="ltUpDiag"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52" name="Connecteur droit 151"/>
              <p:cNvCxnSpPr/>
              <p:nvPr/>
            </p:nvCxnSpPr>
            <p:spPr>
              <a:xfrm flipV="1">
                <a:off x="6940959" y="5476833"/>
                <a:ext cx="481883" cy="64462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2" name="Ellipse 131"/>
            <p:cNvSpPr>
              <a:spLocks noChangeAspect="1"/>
            </p:cNvSpPr>
            <p:nvPr/>
          </p:nvSpPr>
          <p:spPr>
            <a:xfrm>
              <a:off x="7189714" y="4109821"/>
              <a:ext cx="658530" cy="658530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33" name="Hexagone 132"/>
            <p:cNvSpPr>
              <a:spLocks noChangeAspect="1"/>
            </p:cNvSpPr>
            <p:nvPr/>
          </p:nvSpPr>
          <p:spPr>
            <a:xfrm>
              <a:off x="7205912" y="4254990"/>
              <a:ext cx="83520" cy="72000"/>
            </a:xfrm>
            <a:prstGeom prst="hexagon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4" name="Hexagone 133"/>
            <p:cNvSpPr>
              <a:spLocks noChangeAspect="1"/>
            </p:cNvSpPr>
            <p:nvPr/>
          </p:nvSpPr>
          <p:spPr>
            <a:xfrm>
              <a:off x="7741088" y="4254990"/>
              <a:ext cx="83520" cy="72000"/>
            </a:xfrm>
            <a:prstGeom prst="hexagon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5" name="Hexagone 134"/>
            <p:cNvSpPr>
              <a:spLocks noChangeAspect="1"/>
            </p:cNvSpPr>
            <p:nvPr/>
          </p:nvSpPr>
          <p:spPr>
            <a:xfrm>
              <a:off x="7255614" y="4617124"/>
              <a:ext cx="83520" cy="72000"/>
            </a:xfrm>
            <a:prstGeom prst="hexagon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6" name="Hexagone 135"/>
            <p:cNvSpPr>
              <a:spLocks noChangeAspect="1"/>
            </p:cNvSpPr>
            <p:nvPr/>
          </p:nvSpPr>
          <p:spPr>
            <a:xfrm>
              <a:off x="7693657" y="4617124"/>
              <a:ext cx="83520" cy="72000"/>
            </a:xfrm>
            <a:prstGeom prst="hexagon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7" name="Ellipse 136"/>
            <p:cNvSpPr>
              <a:spLocks noChangeAspect="1"/>
            </p:cNvSpPr>
            <p:nvPr/>
          </p:nvSpPr>
          <p:spPr>
            <a:xfrm flipV="1">
              <a:off x="7136908" y="4420471"/>
              <a:ext cx="122400" cy="122400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38" name="Ellipse 137"/>
            <p:cNvSpPr>
              <a:spLocks noChangeAspect="1"/>
            </p:cNvSpPr>
            <p:nvPr/>
          </p:nvSpPr>
          <p:spPr>
            <a:xfrm flipV="1">
              <a:off x="7777520" y="4420471"/>
              <a:ext cx="122400" cy="122400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139" name="Arc 138"/>
            <p:cNvSpPr/>
            <p:nvPr/>
          </p:nvSpPr>
          <p:spPr>
            <a:xfrm>
              <a:off x="7143490" y="4183036"/>
              <a:ext cx="203200" cy="208492"/>
            </a:xfrm>
            <a:prstGeom prst="arc">
              <a:avLst>
                <a:gd name="adj1" fmla="val 21371932"/>
                <a:gd name="adj2" fmla="val 11084518"/>
              </a:avLst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40" name="Connecteur droit 139"/>
            <p:cNvCxnSpPr>
              <a:stCxn id="139" idx="2"/>
            </p:cNvCxnSpPr>
            <p:nvPr/>
          </p:nvCxnSpPr>
          <p:spPr>
            <a:xfrm flipV="1">
              <a:off x="7143820" y="4201595"/>
              <a:ext cx="190" cy="7728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/>
            <p:cNvCxnSpPr/>
            <p:nvPr/>
          </p:nvCxnSpPr>
          <p:spPr>
            <a:xfrm flipV="1">
              <a:off x="7345794" y="4201595"/>
              <a:ext cx="190" cy="7728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Arc 141"/>
            <p:cNvSpPr/>
            <p:nvPr/>
          </p:nvSpPr>
          <p:spPr>
            <a:xfrm flipV="1">
              <a:off x="7193848" y="4551017"/>
              <a:ext cx="203200" cy="208492"/>
            </a:xfrm>
            <a:prstGeom prst="arc">
              <a:avLst>
                <a:gd name="adj1" fmla="val 21371932"/>
                <a:gd name="adj2" fmla="val 11084518"/>
              </a:avLst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43" name="Connecteur droit 142"/>
            <p:cNvCxnSpPr/>
            <p:nvPr/>
          </p:nvCxnSpPr>
          <p:spPr>
            <a:xfrm flipV="1">
              <a:off x="7194038" y="4657559"/>
              <a:ext cx="0" cy="8403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Arc 143"/>
            <p:cNvSpPr/>
            <p:nvPr/>
          </p:nvSpPr>
          <p:spPr>
            <a:xfrm>
              <a:off x="7678923" y="4183036"/>
              <a:ext cx="203200" cy="208492"/>
            </a:xfrm>
            <a:prstGeom prst="arc">
              <a:avLst>
                <a:gd name="adj1" fmla="val 21371932"/>
                <a:gd name="adj2" fmla="val 11084518"/>
              </a:avLst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45" name="Connecteur droit 144"/>
            <p:cNvCxnSpPr>
              <a:stCxn id="144" idx="2"/>
            </p:cNvCxnSpPr>
            <p:nvPr/>
          </p:nvCxnSpPr>
          <p:spPr>
            <a:xfrm flipV="1">
              <a:off x="7679253" y="4201595"/>
              <a:ext cx="190" cy="7728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/>
            <p:cNvCxnSpPr/>
            <p:nvPr/>
          </p:nvCxnSpPr>
          <p:spPr>
            <a:xfrm flipV="1">
              <a:off x="7881227" y="4201595"/>
              <a:ext cx="190" cy="7728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Arc 146"/>
            <p:cNvSpPr/>
            <p:nvPr/>
          </p:nvSpPr>
          <p:spPr>
            <a:xfrm flipV="1">
              <a:off x="7632958" y="4551017"/>
              <a:ext cx="203200" cy="208492"/>
            </a:xfrm>
            <a:prstGeom prst="arc">
              <a:avLst>
                <a:gd name="adj1" fmla="val 21371932"/>
                <a:gd name="adj2" fmla="val 11084518"/>
              </a:avLst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48" name="Connecteur droit 147"/>
            <p:cNvCxnSpPr/>
            <p:nvPr/>
          </p:nvCxnSpPr>
          <p:spPr>
            <a:xfrm flipV="1">
              <a:off x="7397048" y="4657559"/>
              <a:ext cx="0" cy="8403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cteur droit 148"/>
            <p:cNvCxnSpPr/>
            <p:nvPr/>
          </p:nvCxnSpPr>
          <p:spPr>
            <a:xfrm flipV="1">
              <a:off x="7633271" y="4657559"/>
              <a:ext cx="0" cy="8403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cteur droit 149"/>
            <p:cNvCxnSpPr/>
            <p:nvPr/>
          </p:nvCxnSpPr>
          <p:spPr>
            <a:xfrm flipV="1">
              <a:off x="7836896" y="4657559"/>
              <a:ext cx="0" cy="8403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4" name="ZoneTexte 1023"/>
          <p:cNvSpPr txBox="1"/>
          <p:nvPr/>
        </p:nvSpPr>
        <p:spPr>
          <a:xfrm>
            <a:off x="3994633" y="2517886"/>
            <a:ext cx="421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B</a:t>
            </a:r>
            <a:endParaRPr lang="fr-FR" sz="1200" dirty="0"/>
          </a:p>
        </p:txBody>
      </p:sp>
      <p:grpSp>
        <p:nvGrpSpPr>
          <p:cNvPr id="1077" name="Groupe 1076"/>
          <p:cNvGrpSpPr/>
          <p:nvPr/>
        </p:nvGrpSpPr>
        <p:grpSpPr>
          <a:xfrm>
            <a:off x="1118447" y="2524661"/>
            <a:ext cx="2876186" cy="1358239"/>
            <a:chOff x="1118447" y="2524661"/>
            <a:chExt cx="2876186" cy="1358239"/>
          </a:xfrm>
        </p:grpSpPr>
        <p:sp>
          <p:nvSpPr>
            <p:cNvPr id="8" name="Rectangle 7"/>
            <p:cNvSpPr/>
            <p:nvPr/>
          </p:nvSpPr>
          <p:spPr>
            <a:xfrm>
              <a:off x="1764195" y="2918787"/>
              <a:ext cx="1906091" cy="540000"/>
            </a:xfrm>
            <a:prstGeom prst="rect">
              <a:avLst/>
            </a:prstGeom>
            <a:pattFill prst="pct20">
              <a:fgClr>
                <a:schemeClr val="accent6">
                  <a:lumMod val="75000"/>
                </a:schemeClr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948886" y="2972109"/>
              <a:ext cx="1512302" cy="432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0" name="Connecteur droit 9"/>
            <p:cNvCxnSpPr/>
            <p:nvPr/>
          </p:nvCxnSpPr>
          <p:spPr>
            <a:xfrm>
              <a:off x="2311492" y="3024246"/>
              <a:ext cx="0" cy="13641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Arc 10"/>
            <p:cNvSpPr/>
            <p:nvPr/>
          </p:nvSpPr>
          <p:spPr>
            <a:xfrm rot="5400000">
              <a:off x="2078903" y="3046751"/>
              <a:ext cx="232589" cy="232589"/>
            </a:xfrm>
            <a:prstGeom prst="arc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4" name="Connecteur droit 13"/>
            <p:cNvCxnSpPr/>
            <p:nvPr/>
          </p:nvCxnSpPr>
          <p:spPr>
            <a:xfrm>
              <a:off x="3254945" y="2973635"/>
              <a:ext cx="0" cy="4320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>
              <a:off x="2369878" y="2973635"/>
              <a:ext cx="0" cy="4320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>
              <a:off x="1961604" y="3373731"/>
              <a:ext cx="407208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/>
            <p:nvPr/>
          </p:nvCxnSpPr>
          <p:spPr>
            <a:xfrm>
              <a:off x="2311492" y="3024246"/>
              <a:ext cx="59701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e 25"/>
            <p:cNvGrpSpPr/>
            <p:nvPr/>
          </p:nvGrpSpPr>
          <p:grpSpPr>
            <a:xfrm>
              <a:off x="2428798" y="2972020"/>
              <a:ext cx="72000" cy="434138"/>
              <a:chOff x="6158383" y="3686537"/>
              <a:chExt cx="72000" cy="434138"/>
            </a:xfrm>
          </p:grpSpPr>
          <p:sp>
            <p:nvSpPr>
              <p:cNvPr id="204" name="Rectangle 203"/>
              <p:cNvSpPr>
                <a:spLocks/>
              </p:cNvSpPr>
              <p:nvPr/>
            </p:nvSpPr>
            <p:spPr>
              <a:xfrm>
                <a:off x="6158383" y="3686537"/>
                <a:ext cx="72000" cy="4320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5" name="Rectangle 204"/>
              <p:cNvSpPr>
                <a:spLocks/>
              </p:cNvSpPr>
              <p:nvPr/>
            </p:nvSpPr>
            <p:spPr>
              <a:xfrm>
                <a:off x="6158383" y="3767397"/>
                <a:ext cx="72000" cy="27028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6" name="Rectangle 205"/>
              <p:cNvSpPr>
                <a:spLocks/>
              </p:cNvSpPr>
              <p:nvPr/>
            </p:nvSpPr>
            <p:spPr>
              <a:xfrm>
                <a:off x="6160183" y="3688675"/>
                <a:ext cx="68400" cy="2187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7" name="Ellipse 206"/>
              <p:cNvSpPr/>
              <p:nvPr/>
            </p:nvSpPr>
            <p:spPr>
              <a:xfrm>
                <a:off x="6160183" y="3711427"/>
                <a:ext cx="68400" cy="54588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08" name="Ellipse 207"/>
              <p:cNvSpPr/>
              <p:nvPr/>
            </p:nvSpPr>
            <p:spPr>
              <a:xfrm>
                <a:off x="6160183" y="4042156"/>
                <a:ext cx="68400" cy="54588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09" name="Rectangle 208"/>
              <p:cNvSpPr>
                <a:spLocks/>
              </p:cNvSpPr>
              <p:nvPr/>
            </p:nvSpPr>
            <p:spPr>
              <a:xfrm>
                <a:off x="6160183" y="4098797"/>
                <a:ext cx="68400" cy="2187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8" name="Arc 27"/>
            <p:cNvSpPr>
              <a:spLocks noChangeAspect="1"/>
            </p:cNvSpPr>
            <p:nvPr/>
          </p:nvSpPr>
          <p:spPr>
            <a:xfrm>
              <a:off x="1954608" y="2922654"/>
              <a:ext cx="478800" cy="478800"/>
            </a:xfrm>
            <a:prstGeom prst="arc">
              <a:avLst>
                <a:gd name="adj1" fmla="val 2422247"/>
                <a:gd name="adj2" fmla="val 8212142"/>
              </a:avLst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Forme libre 28"/>
            <p:cNvSpPr/>
            <p:nvPr/>
          </p:nvSpPr>
          <p:spPr>
            <a:xfrm flipH="1">
              <a:off x="2154320" y="3277226"/>
              <a:ext cx="78106" cy="96330"/>
            </a:xfrm>
            <a:custGeom>
              <a:avLst/>
              <a:gdLst>
                <a:gd name="connsiteX0" fmla="*/ 71437 w 71437"/>
                <a:gd name="connsiteY0" fmla="*/ 92869 h 92869"/>
                <a:gd name="connsiteX1" fmla="*/ 71437 w 71437"/>
                <a:gd name="connsiteY1" fmla="*/ 16669 h 92869"/>
                <a:gd name="connsiteX2" fmla="*/ 59531 w 71437"/>
                <a:gd name="connsiteY2" fmla="*/ 0 h 92869"/>
                <a:gd name="connsiteX3" fmla="*/ 0 w 71437"/>
                <a:gd name="connsiteY3" fmla="*/ 0 h 92869"/>
                <a:gd name="connsiteX4" fmla="*/ 0 w 71437"/>
                <a:gd name="connsiteY4" fmla="*/ 92869 h 92869"/>
                <a:gd name="connsiteX5" fmla="*/ 71437 w 71437"/>
                <a:gd name="connsiteY5" fmla="*/ 92869 h 92869"/>
                <a:gd name="connsiteX0" fmla="*/ 71437 w 71437"/>
                <a:gd name="connsiteY0" fmla="*/ 92869 h 92869"/>
                <a:gd name="connsiteX1" fmla="*/ 71437 w 71437"/>
                <a:gd name="connsiteY1" fmla="*/ 23556 h 92869"/>
                <a:gd name="connsiteX2" fmla="*/ 59531 w 71437"/>
                <a:gd name="connsiteY2" fmla="*/ 0 h 92869"/>
                <a:gd name="connsiteX3" fmla="*/ 0 w 71437"/>
                <a:gd name="connsiteY3" fmla="*/ 0 h 92869"/>
                <a:gd name="connsiteX4" fmla="*/ 0 w 71437"/>
                <a:gd name="connsiteY4" fmla="*/ 92869 h 92869"/>
                <a:gd name="connsiteX5" fmla="*/ 71437 w 71437"/>
                <a:gd name="connsiteY5" fmla="*/ 92869 h 92869"/>
                <a:gd name="connsiteX0" fmla="*/ 71437 w 71437"/>
                <a:gd name="connsiteY0" fmla="*/ 92869 h 92869"/>
                <a:gd name="connsiteX1" fmla="*/ 71437 w 71437"/>
                <a:gd name="connsiteY1" fmla="*/ 23556 h 92869"/>
                <a:gd name="connsiteX2" fmla="*/ 52998 w 71437"/>
                <a:gd name="connsiteY2" fmla="*/ 0 h 92869"/>
                <a:gd name="connsiteX3" fmla="*/ 0 w 71437"/>
                <a:gd name="connsiteY3" fmla="*/ 0 h 92869"/>
                <a:gd name="connsiteX4" fmla="*/ 0 w 71437"/>
                <a:gd name="connsiteY4" fmla="*/ 92869 h 92869"/>
                <a:gd name="connsiteX5" fmla="*/ 71437 w 71437"/>
                <a:gd name="connsiteY5" fmla="*/ 92869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437" h="92869">
                  <a:moveTo>
                    <a:pt x="71437" y="92869"/>
                  </a:moveTo>
                  <a:lnTo>
                    <a:pt x="71437" y="23556"/>
                  </a:lnTo>
                  <a:lnTo>
                    <a:pt x="52998" y="0"/>
                  </a:lnTo>
                  <a:lnTo>
                    <a:pt x="0" y="0"/>
                  </a:lnTo>
                  <a:lnTo>
                    <a:pt x="0" y="92869"/>
                  </a:lnTo>
                  <a:lnTo>
                    <a:pt x="71437" y="9286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cxnSp>
          <p:nvCxnSpPr>
            <p:cNvPr id="30" name="Connecteur droit 29"/>
            <p:cNvCxnSpPr>
              <a:endCxn id="29" idx="2"/>
            </p:cNvCxnSpPr>
            <p:nvPr/>
          </p:nvCxnSpPr>
          <p:spPr>
            <a:xfrm>
              <a:off x="1981739" y="3277226"/>
              <a:ext cx="192741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Ellipse 30"/>
            <p:cNvSpPr/>
            <p:nvPr/>
          </p:nvSpPr>
          <p:spPr>
            <a:xfrm>
              <a:off x="2203787" y="3277802"/>
              <a:ext cx="59157" cy="9000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32" name="Forme libre 31"/>
            <p:cNvSpPr/>
            <p:nvPr/>
          </p:nvSpPr>
          <p:spPr>
            <a:xfrm>
              <a:off x="1948886" y="3277226"/>
              <a:ext cx="78106" cy="96330"/>
            </a:xfrm>
            <a:custGeom>
              <a:avLst/>
              <a:gdLst>
                <a:gd name="connsiteX0" fmla="*/ 71437 w 71437"/>
                <a:gd name="connsiteY0" fmla="*/ 92869 h 92869"/>
                <a:gd name="connsiteX1" fmla="*/ 71437 w 71437"/>
                <a:gd name="connsiteY1" fmla="*/ 16669 h 92869"/>
                <a:gd name="connsiteX2" fmla="*/ 59531 w 71437"/>
                <a:gd name="connsiteY2" fmla="*/ 0 h 92869"/>
                <a:gd name="connsiteX3" fmla="*/ 0 w 71437"/>
                <a:gd name="connsiteY3" fmla="*/ 0 h 92869"/>
                <a:gd name="connsiteX4" fmla="*/ 0 w 71437"/>
                <a:gd name="connsiteY4" fmla="*/ 92869 h 92869"/>
                <a:gd name="connsiteX5" fmla="*/ 71437 w 71437"/>
                <a:gd name="connsiteY5" fmla="*/ 92869 h 92869"/>
                <a:gd name="connsiteX0" fmla="*/ 71437 w 71437"/>
                <a:gd name="connsiteY0" fmla="*/ 92869 h 92869"/>
                <a:gd name="connsiteX1" fmla="*/ 71437 w 71437"/>
                <a:gd name="connsiteY1" fmla="*/ 23556 h 92869"/>
                <a:gd name="connsiteX2" fmla="*/ 59531 w 71437"/>
                <a:gd name="connsiteY2" fmla="*/ 0 h 92869"/>
                <a:gd name="connsiteX3" fmla="*/ 0 w 71437"/>
                <a:gd name="connsiteY3" fmla="*/ 0 h 92869"/>
                <a:gd name="connsiteX4" fmla="*/ 0 w 71437"/>
                <a:gd name="connsiteY4" fmla="*/ 92869 h 92869"/>
                <a:gd name="connsiteX5" fmla="*/ 71437 w 71437"/>
                <a:gd name="connsiteY5" fmla="*/ 92869 h 92869"/>
                <a:gd name="connsiteX0" fmla="*/ 71437 w 71437"/>
                <a:gd name="connsiteY0" fmla="*/ 92869 h 92869"/>
                <a:gd name="connsiteX1" fmla="*/ 71437 w 71437"/>
                <a:gd name="connsiteY1" fmla="*/ 23556 h 92869"/>
                <a:gd name="connsiteX2" fmla="*/ 52998 w 71437"/>
                <a:gd name="connsiteY2" fmla="*/ 0 h 92869"/>
                <a:gd name="connsiteX3" fmla="*/ 0 w 71437"/>
                <a:gd name="connsiteY3" fmla="*/ 0 h 92869"/>
                <a:gd name="connsiteX4" fmla="*/ 0 w 71437"/>
                <a:gd name="connsiteY4" fmla="*/ 92869 h 92869"/>
                <a:gd name="connsiteX5" fmla="*/ 71437 w 71437"/>
                <a:gd name="connsiteY5" fmla="*/ 92869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437" h="92869">
                  <a:moveTo>
                    <a:pt x="71437" y="92869"/>
                  </a:moveTo>
                  <a:lnTo>
                    <a:pt x="71437" y="23556"/>
                  </a:lnTo>
                  <a:lnTo>
                    <a:pt x="52998" y="0"/>
                  </a:lnTo>
                  <a:lnTo>
                    <a:pt x="0" y="0"/>
                  </a:lnTo>
                  <a:lnTo>
                    <a:pt x="0" y="92869"/>
                  </a:lnTo>
                  <a:lnTo>
                    <a:pt x="71437" y="9286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grpSp>
          <p:nvGrpSpPr>
            <p:cNvPr id="33" name="Groupe 32"/>
            <p:cNvGrpSpPr/>
            <p:nvPr/>
          </p:nvGrpSpPr>
          <p:grpSpPr>
            <a:xfrm rot="1980000">
              <a:off x="2035085" y="2854270"/>
              <a:ext cx="216000" cy="748393"/>
              <a:chOff x="4879244" y="3580181"/>
              <a:chExt cx="216000" cy="748393"/>
            </a:xfrm>
          </p:grpSpPr>
          <p:sp>
            <p:nvSpPr>
              <p:cNvPr id="194" name="Ellipse 193"/>
              <p:cNvSpPr>
                <a:spLocks noChangeAspect="1"/>
              </p:cNvSpPr>
              <p:nvPr/>
            </p:nvSpPr>
            <p:spPr>
              <a:xfrm rot="25660">
                <a:off x="4924244" y="3987930"/>
                <a:ext cx="126000" cy="126000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95" name="Rectangle 194"/>
              <p:cNvSpPr/>
              <p:nvPr/>
            </p:nvSpPr>
            <p:spPr>
              <a:xfrm>
                <a:off x="4942244" y="3951650"/>
                <a:ext cx="90000" cy="5680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6" name="Ellipse 195"/>
              <p:cNvSpPr/>
              <p:nvPr/>
            </p:nvSpPr>
            <p:spPr>
              <a:xfrm>
                <a:off x="4879244" y="3749674"/>
                <a:ext cx="216000" cy="216000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197" name="Connecteur droit 196"/>
              <p:cNvCxnSpPr/>
              <p:nvPr/>
            </p:nvCxnSpPr>
            <p:spPr>
              <a:xfrm rot="16225660" flipH="1">
                <a:off x="4613048" y="3954378"/>
                <a:ext cx="74839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" name="Connecteur droit 33"/>
            <p:cNvCxnSpPr/>
            <p:nvPr/>
          </p:nvCxnSpPr>
          <p:spPr>
            <a:xfrm rot="3394340">
              <a:off x="1875208" y="3240628"/>
              <a:ext cx="74839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/>
            <p:cNvCxnSpPr/>
            <p:nvPr/>
          </p:nvCxnSpPr>
          <p:spPr>
            <a:xfrm>
              <a:off x="2296037" y="3247392"/>
              <a:ext cx="0" cy="13222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>
              <a:off x="2090471" y="3245015"/>
              <a:ext cx="0" cy="132226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/>
            <p:cNvCxnSpPr/>
            <p:nvPr/>
          </p:nvCxnSpPr>
          <p:spPr>
            <a:xfrm>
              <a:off x="2026535" y="3313729"/>
              <a:ext cx="354757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>
              <a:off x="2021015" y="3154426"/>
              <a:ext cx="373177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/>
            <p:cNvCxnSpPr/>
            <p:nvPr/>
          </p:nvCxnSpPr>
          <p:spPr>
            <a:xfrm flipH="1">
              <a:off x="1951267" y="3275930"/>
              <a:ext cx="659" cy="9762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>
              <a:off x="2192603" y="2969237"/>
              <a:ext cx="0" cy="515157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ectangle 66"/>
            <p:cNvSpPr/>
            <p:nvPr/>
          </p:nvSpPr>
          <p:spPr>
            <a:xfrm>
              <a:off x="3573729" y="2973089"/>
              <a:ext cx="96558" cy="432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Forme libre 67"/>
            <p:cNvSpPr/>
            <p:nvPr/>
          </p:nvSpPr>
          <p:spPr>
            <a:xfrm>
              <a:off x="2511671" y="2978799"/>
              <a:ext cx="738000" cy="205200"/>
            </a:xfrm>
            <a:custGeom>
              <a:avLst/>
              <a:gdLst>
                <a:gd name="connsiteX0" fmla="*/ 0 w 726281"/>
                <a:gd name="connsiteY0" fmla="*/ 211932 h 211932"/>
                <a:gd name="connsiteX1" fmla="*/ 64294 w 726281"/>
                <a:gd name="connsiteY1" fmla="*/ 97632 h 211932"/>
                <a:gd name="connsiteX2" fmla="*/ 726281 w 726281"/>
                <a:gd name="connsiteY2" fmla="*/ 97632 h 211932"/>
                <a:gd name="connsiteX3" fmla="*/ 726281 w 726281"/>
                <a:gd name="connsiteY3" fmla="*/ 0 h 211932"/>
                <a:gd name="connsiteX4" fmla="*/ 45244 w 726281"/>
                <a:gd name="connsiteY4" fmla="*/ 0 h 211932"/>
                <a:gd name="connsiteX5" fmla="*/ 19050 w 726281"/>
                <a:gd name="connsiteY5" fmla="*/ 42863 h 211932"/>
                <a:gd name="connsiteX6" fmla="*/ 30956 w 726281"/>
                <a:gd name="connsiteY6" fmla="*/ 85725 h 211932"/>
                <a:gd name="connsiteX7" fmla="*/ 11906 w 726281"/>
                <a:gd name="connsiteY7" fmla="*/ 116682 h 211932"/>
                <a:gd name="connsiteX8" fmla="*/ 9525 w 726281"/>
                <a:gd name="connsiteY8" fmla="*/ 145257 h 211932"/>
                <a:gd name="connsiteX9" fmla="*/ 0 w 726281"/>
                <a:gd name="connsiteY9" fmla="*/ 211932 h 211932"/>
                <a:gd name="connsiteX0" fmla="*/ 0 w 726281"/>
                <a:gd name="connsiteY0" fmla="*/ 211932 h 211932"/>
                <a:gd name="connsiteX1" fmla="*/ 64294 w 726281"/>
                <a:gd name="connsiteY1" fmla="*/ 97632 h 211932"/>
                <a:gd name="connsiteX2" fmla="*/ 726281 w 726281"/>
                <a:gd name="connsiteY2" fmla="*/ 97632 h 211932"/>
                <a:gd name="connsiteX3" fmla="*/ 726281 w 726281"/>
                <a:gd name="connsiteY3" fmla="*/ 0 h 211932"/>
                <a:gd name="connsiteX4" fmla="*/ 45244 w 726281"/>
                <a:gd name="connsiteY4" fmla="*/ 0 h 211932"/>
                <a:gd name="connsiteX5" fmla="*/ 19050 w 726281"/>
                <a:gd name="connsiteY5" fmla="*/ 42863 h 211932"/>
                <a:gd name="connsiteX6" fmla="*/ 30956 w 726281"/>
                <a:gd name="connsiteY6" fmla="*/ 85725 h 211932"/>
                <a:gd name="connsiteX7" fmla="*/ 11906 w 726281"/>
                <a:gd name="connsiteY7" fmla="*/ 116682 h 211932"/>
                <a:gd name="connsiteX8" fmla="*/ 9525 w 726281"/>
                <a:gd name="connsiteY8" fmla="*/ 145257 h 211932"/>
                <a:gd name="connsiteX9" fmla="*/ 2381 w 726281"/>
                <a:gd name="connsiteY9" fmla="*/ 185738 h 211932"/>
                <a:gd name="connsiteX10" fmla="*/ 0 w 726281"/>
                <a:gd name="connsiteY10" fmla="*/ 211932 h 211932"/>
                <a:gd name="connsiteX0" fmla="*/ 16669 w 742950"/>
                <a:gd name="connsiteY0" fmla="*/ 211932 h 214313"/>
                <a:gd name="connsiteX1" fmla="*/ 80963 w 742950"/>
                <a:gd name="connsiteY1" fmla="*/ 97632 h 214313"/>
                <a:gd name="connsiteX2" fmla="*/ 742950 w 742950"/>
                <a:gd name="connsiteY2" fmla="*/ 97632 h 214313"/>
                <a:gd name="connsiteX3" fmla="*/ 742950 w 742950"/>
                <a:gd name="connsiteY3" fmla="*/ 0 h 214313"/>
                <a:gd name="connsiteX4" fmla="*/ 61913 w 742950"/>
                <a:gd name="connsiteY4" fmla="*/ 0 h 214313"/>
                <a:gd name="connsiteX5" fmla="*/ 35719 w 742950"/>
                <a:gd name="connsiteY5" fmla="*/ 42863 h 214313"/>
                <a:gd name="connsiteX6" fmla="*/ 47625 w 742950"/>
                <a:gd name="connsiteY6" fmla="*/ 85725 h 214313"/>
                <a:gd name="connsiteX7" fmla="*/ 28575 w 742950"/>
                <a:gd name="connsiteY7" fmla="*/ 116682 h 214313"/>
                <a:gd name="connsiteX8" fmla="*/ 26194 w 742950"/>
                <a:gd name="connsiteY8" fmla="*/ 145257 h 214313"/>
                <a:gd name="connsiteX9" fmla="*/ 0 w 742950"/>
                <a:gd name="connsiteY9" fmla="*/ 214313 h 214313"/>
                <a:gd name="connsiteX10" fmla="*/ 16669 w 742950"/>
                <a:gd name="connsiteY10" fmla="*/ 211932 h 214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950" h="214313">
                  <a:moveTo>
                    <a:pt x="16669" y="211932"/>
                  </a:moveTo>
                  <a:lnTo>
                    <a:pt x="80963" y="97632"/>
                  </a:lnTo>
                  <a:lnTo>
                    <a:pt x="742950" y="97632"/>
                  </a:lnTo>
                  <a:lnTo>
                    <a:pt x="742950" y="0"/>
                  </a:lnTo>
                  <a:lnTo>
                    <a:pt x="61913" y="0"/>
                  </a:lnTo>
                  <a:lnTo>
                    <a:pt x="35719" y="42863"/>
                  </a:lnTo>
                  <a:lnTo>
                    <a:pt x="47625" y="85725"/>
                  </a:lnTo>
                  <a:lnTo>
                    <a:pt x="28575" y="116682"/>
                  </a:lnTo>
                  <a:lnTo>
                    <a:pt x="26194" y="145257"/>
                  </a:lnTo>
                  <a:lnTo>
                    <a:pt x="0" y="214313"/>
                  </a:lnTo>
                  <a:lnTo>
                    <a:pt x="16669" y="2119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9" name="Forme libre 68"/>
            <p:cNvSpPr/>
            <p:nvPr/>
          </p:nvSpPr>
          <p:spPr>
            <a:xfrm flipV="1">
              <a:off x="2511671" y="3192781"/>
              <a:ext cx="738000" cy="205200"/>
            </a:xfrm>
            <a:custGeom>
              <a:avLst/>
              <a:gdLst>
                <a:gd name="connsiteX0" fmla="*/ 0 w 726281"/>
                <a:gd name="connsiteY0" fmla="*/ 211932 h 211932"/>
                <a:gd name="connsiteX1" fmla="*/ 64294 w 726281"/>
                <a:gd name="connsiteY1" fmla="*/ 97632 h 211932"/>
                <a:gd name="connsiteX2" fmla="*/ 726281 w 726281"/>
                <a:gd name="connsiteY2" fmla="*/ 97632 h 211932"/>
                <a:gd name="connsiteX3" fmla="*/ 726281 w 726281"/>
                <a:gd name="connsiteY3" fmla="*/ 0 h 211932"/>
                <a:gd name="connsiteX4" fmla="*/ 45244 w 726281"/>
                <a:gd name="connsiteY4" fmla="*/ 0 h 211932"/>
                <a:gd name="connsiteX5" fmla="*/ 19050 w 726281"/>
                <a:gd name="connsiteY5" fmla="*/ 42863 h 211932"/>
                <a:gd name="connsiteX6" fmla="*/ 30956 w 726281"/>
                <a:gd name="connsiteY6" fmla="*/ 85725 h 211932"/>
                <a:gd name="connsiteX7" fmla="*/ 11906 w 726281"/>
                <a:gd name="connsiteY7" fmla="*/ 116682 h 211932"/>
                <a:gd name="connsiteX8" fmla="*/ 9525 w 726281"/>
                <a:gd name="connsiteY8" fmla="*/ 145257 h 211932"/>
                <a:gd name="connsiteX9" fmla="*/ 0 w 726281"/>
                <a:gd name="connsiteY9" fmla="*/ 211932 h 211932"/>
                <a:gd name="connsiteX0" fmla="*/ 0 w 726281"/>
                <a:gd name="connsiteY0" fmla="*/ 211932 h 211932"/>
                <a:gd name="connsiteX1" fmla="*/ 64294 w 726281"/>
                <a:gd name="connsiteY1" fmla="*/ 97632 h 211932"/>
                <a:gd name="connsiteX2" fmla="*/ 726281 w 726281"/>
                <a:gd name="connsiteY2" fmla="*/ 97632 h 211932"/>
                <a:gd name="connsiteX3" fmla="*/ 726281 w 726281"/>
                <a:gd name="connsiteY3" fmla="*/ 0 h 211932"/>
                <a:gd name="connsiteX4" fmla="*/ 45244 w 726281"/>
                <a:gd name="connsiteY4" fmla="*/ 0 h 211932"/>
                <a:gd name="connsiteX5" fmla="*/ 19050 w 726281"/>
                <a:gd name="connsiteY5" fmla="*/ 42863 h 211932"/>
                <a:gd name="connsiteX6" fmla="*/ 30956 w 726281"/>
                <a:gd name="connsiteY6" fmla="*/ 85725 h 211932"/>
                <a:gd name="connsiteX7" fmla="*/ 11906 w 726281"/>
                <a:gd name="connsiteY7" fmla="*/ 116682 h 211932"/>
                <a:gd name="connsiteX8" fmla="*/ 9525 w 726281"/>
                <a:gd name="connsiteY8" fmla="*/ 145257 h 211932"/>
                <a:gd name="connsiteX9" fmla="*/ 2381 w 726281"/>
                <a:gd name="connsiteY9" fmla="*/ 185738 h 211932"/>
                <a:gd name="connsiteX10" fmla="*/ 0 w 726281"/>
                <a:gd name="connsiteY10" fmla="*/ 211932 h 211932"/>
                <a:gd name="connsiteX0" fmla="*/ 16669 w 742950"/>
                <a:gd name="connsiteY0" fmla="*/ 211932 h 214313"/>
                <a:gd name="connsiteX1" fmla="*/ 80963 w 742950"/>
                <a:gd name="connsiteY1" fmla="*/ 97632 h 214313"/>
                <a:gd name="connsiteX2" fmla="*/ 742950 w 742950"/>
                <a:gd name="connsiteY2" fmla="*/ 97632 h 214313"/>
                <a:gd name="connsiteX3" fmla="*/ 742950 w 742950"/>
                <a:gd name="connsiteY3" fmla="*/ 0 h 214313"/>
                <a:gd name="connsiteX4" fmla="*/ 61913 w 742950"/>
                <a:gd name="connsiteY4" fmla="*/ 0 h 214313"/>
                <a:gd name="connsiteX5" fmla="*/ 35719 w 742950"/>
                <a:gd name="connsiteY5" fmla="*/ 42863 h 214313"/>
                <a:gd name="connsiteX6" fmla="*/ 47625 w 742950"/>
                <a:gd name="connsiteY6" fmla="*/ 85725 h 214313"/>
                <a:gd name="connsiteX7" fmla="*/ 28575 w 742950"/>
                <a:gd name="connsiteY7" fmla="*/ 116682 h 214313"/>
                <a:gd name="connsiteX8" fmla="*/ 26194 w 742950"/>
                <a:gd name="connsiteY8" fmla="*/ 145257 h 214313"/>
                <a:gd name="connsiteX9" fmla="*/ 0 w 742950"/>
                <a:gd name="connsiteY9" fmla="*/ 214313 h 214313"/>
                <a:gd name="connsiteX10" fmla="*/ 16669 w 742950"/>
                <a:gd name="connsiteY10" fmla="*/ 211932 h 214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42950" h="214313">
                  <a:moveTo>
                    <a:pt x="16669" y="211932"/>
                  </a:moveTo>
                  <a:lnTo>
                    <a:pt x="80963" y="97632"/>
                  </a:lnTo>
                  <a:lnTo>
                    <a:pt x="742950" y="97632"/>
                  </a:lnTo>
                  <a:lnTo>
                    <a:pt x="742950" y="0"/>
                  </a:lnTo>
                  <a:lnTo>
                    <a:pt x="61913" y="0"/>
                  </a:lnTo>
                  <a:lnTo>
                    <a:pt x="35719" y="42863"/>
                  </a:lnTo>
                  <a:lnTo>
                    <a:pt x="47625" y="85725"/>
                  </a:lnTo>
                  <a:lnTo>
                    <a:pt x="28575" y="116682"/>
                  </a:lnTo>
                  <a:lnTo>
                    <a:pt x="26194" y="145257"/>
                  </a:lnTo>
                  <a:lnTo>
                    <a:pt x="0" y="214313"/>
                  </a:lnTo>
                  <a:lnTo>
                    <a:pt x="16669" y="2119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589298" y="3072089"/>
              <a:ext cx="665960" cy="234000"/>
            </a:xfrm>
            <a:prstGeom prst="rect">
              <a:avLst/>
            </a:prstGeom>
            <a:noFill/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Forme libre 70"/>
            <p:cNvSpPr/>
            <p:nvPr/>
          </p:nvSpPr>
          <p:spPr>
            <a:xfrm>
              <a:off x="2528337" y="3076914"/>
              <a:ext cx="59531" cy="229172"/>
            </a:xfrm>
            <a:custGeom>
              <a:avLst/>
              <a:gdLst>
                <a:gd name="connsiteX0" fmla="*/ 59531 w 59531"/>
                <a:gd name="connsiteY0" fmla="*/ 0 h 209550"/>
                <a:gd name="connsiteX1" fmla="*/ 0 w 59531"/>
                <a:gd name="connsiteY1" fmla="*/ 104775 h 209550"/>
                <a:gd name="connsiteX2" fmla="*/ 59531 w 59531"/>
                <a:gd name="connsiteY2" fmla="*/ 20955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531" h="209550">
                  <a:moveTo>
                    <a:pt x="59531" y="0"/>
                  </a:moveTo>
                  <a:lnTo>
                    <a:pt x="0" y="104775"/>
                  </a:lnTo>
                  <a:lnTo>
                    <a:pt x="59531" y="209550"/>
                  </a:lnTo>
                </a:path>
              </a:pathLst>
            </a:custGeom>
            <a:noFill/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3572670" y="2956797"/>
              <a:ext cx="36000" cy="889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572670" y="3332771"/>
              <a:ext cx="36000" cy="8894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4" name="Connecteur droit 73"/>
            <p:cNvCxnSpPr/>
            <p:nvPr/>
          </p:nvCxnSpPr>
          <p:spPr>
            <a:xfrm>
              <a:off x="3610103" y="2973089"/>
              <a:ext cx="0" cy="4320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Forme libre 74"/>
            <p:cNvSpPr/>
            <p:nvPr/>
          </p:nvSpPr>
          <p:spPr>
            <a:xfrm>
              <a:off x="3461789" y="2972109"/>
              <a:ext cx="328461" cy="432000"/>
            </a:xfrm>
            <a:custGeom>
              <a:avLst/>
              <a:gdLst>
                <a:gd name="connsiteX0" fmla="*/ 111919 w 330994"/>
                <a:gd name="connsiteY0" fmla="*/ 302419 h 431007"/>
                <a:gd name="connsiteX1" fmla="*/ 111919 w 330994"/>
                <a:gd name="connsiteY1" fmla="*/ 431007 h 431007"/>
                <a:gd name="connsiteX2" fmla="*/ 0 w 330994"/>
                <a:gd name="connsiteY2" fmla="*/ 431007 h 431007"/>
                <a:gd name="connsiteX3" fmla="*/ 0 w 330994"/>
                <a:gd name="connsiteY3" fmla="*/ 0 h 431007"/>
                <a:gd name="connsiteX4" fmla="*/ 111919 w 330994"/>
                <a:gd name="connsiteY4" fmla="*/ 0 h 431007"/>
                <a:gd name="connsiteX5" fmla="*/ 111919 w 330994"/>
                <a:gd name="connsiteY5" fmla="*/ 138113 h 431007"/>
                <a:gd name="connsiteX6" fmla="*/ 192881 w 330994"/>
                <a:gd name="connsiteY6" fmla="*/ 159544 h 431007"/>
                <a:gd name="connsiteX7" fmla="*/ 192881 w 330994"/>
                <a:gd name="connsiteY7" fmla="*/ 138113 h 431007"/>
                <a:gd name="connsiteX8" fmla="*/ 235744 w 330994"/>
                <a:gd name="connsiteY8" fmla="*/ 157163 h 431007"/>
                <a:gd name="connsiteX9" fmla="*/ 235744 w 330994"/>
                <a:gd name="connsiteY9" fmla="*/ 140494 h 431007"/>
                <a:gd name="connsiteX10" fmla="*/ 285750 w 330994"/>
                <a:gd name="connsiteY10" fmla="*/ 159544 h 431007"/>
                <a:gd name="connsiteX11" fmla="*/ 285750 w 330994"/>
                <a:gd name="connsiteY11" fmla="*/ 142875 h 431007"/>
                <a:gd name="connsiteX12" fmla="*/ 330994 w 330994"/>
                <a:gd name="connsiteY12" fmla="*/ 154782 h 431007"/>
                <a:gd name="connsiteX13" fmla="*/ 330994 w 330994"/>
                <a:gd name="connsiteY13" fmla="*/ 283369 h 431007"/>
                <a:gd name="connsiteX14" fmla="*/ 285750 w 330994"/>
                <a:gd name="connsiteY14" fmla="*/ 304800 h 431007"/>
                <a:gd name="connsiteX15" fmla="*/ 285750 w 330994"/>
                <a:gd name="connsiteY15" fmla="*/ 283369 h 431007"/>
                <a:gd name="connsiteX16" fmla="*/ 235744 w 330994"/>
                <a:gd name="connsiteY16" fmla="*/ 300038 h 431007"/>
                <a:gd name="connsiteX17" fmla="*/ 235744 w 330994"/>
                <a:gd name="connsiteY17" fmla="*/ 285750 h 431007"/>
                <a:gd name="connsiteX18" fmla="*/ 192881 w 330994"/>
                <a:gd name="connsiteY18" fmla="*/ 302419 h 431007"/>
                <a:gd name="connsiteX19" fmla="*/ 192881 w 330994"/>
                <a:gd name="connsiteY19" fmla="*/ 283369 h 431007"/>
                <a:gd name="connsiteX20" fmla="*/ 111919 w 330994"/>
                <a:gd name="connsiteY20" fmla="*/ 302419 h 431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30994" h="431007">
                  <a:moveTo>
                    <a:pt x="111919" y="302419"/>
                  </a:moveTo>
                  <a:lnTo>
                    <a:pt x="111919" y="431007"/>
                  </a:lnTo>
                  <a:lnTo>
                    <a:pt x="0" y="431007"/>
                  </a:lnTo>
                  <a:lnTo>
                    <a:pt x="0" y="0"/>
                  </a:lnTo>
                  <a:lnTo>
                    <a:pt x="111919" y="0"/>
                  </a:lnTo>
                  <a:lnTo>
                    <a:pt x="111919" y="138113"/>
                  </a:lnTo>
                  <a:lnTo>
                    <a:pt x="192881" y="159544"/>
                  </a:lnTo>
                  <a:lnTo>
                    <a:pt x="192881" y="138113"/>
                  </a:lnTo>
                  <a:lnTo>
                    <a:pt x="235744" y="157163"/>
                  </a:lnTo>
                  <a:lnTo>
                    <a:pt x="235744" y="140494"/>
                  </a:lnTo>
                  <a:lnTo>
                    <a:pt x="285750" y="159544"/>
                  </a:lnTo>
                  <a:lnTo>
                    <a:pt x="285750" y="142875"/>
                  </a:lnTo>
                  <a:lnTo>
                    <a:pt x="330994" y="154782"/>
                  </a:lnTo>
                  <a:lnTo>
                    <a:pt x="330994" y="283369"/>
                  </a:lnTo>
                  <a:lnTo>
                    <a:pt x="285750" y="304800"/>
                  </a:lnTo>
                  <a:lnTo>
                    <a:pt x="285750" y="283369"/>
                  </a:lnTo>
                  <a:lnTo>
                    <a:pt x="235744" y="300038"/>
                  </a:lnTo>
                  <a:lnTo>
                    <a:pt x="235744" y="285750"/>
                  </a:lnTo>
                  <a:lnTo>
                    <a:pt x="192881" y="302419"/>
                  </a:lnTo>
                  <a:lnTo>
                    <a:pt x="192881" y="283369"/>
                  </a:lnTo>
                  <a:lnTo>
                    <a:pt x="111919" y="302419"/>
                  </a:lnTo>
                  <a:close/>
                </a:path>
              </a:pathLst>
            </a:custGeom>
            <a:pattFill prst="ltUpDiag">
              <a:fgClr>
                <a:schemeClr val="accent1"/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3461803" y="3083991"/>
              <a:ext cx="45719" cy="210718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3508668" y="3163545"/>
              <a:ext cx="281583" cy="54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78" name="Groupe 77"/>
            <p:cNvGrpSpPr/>
            <p:nvPr/>
          </p:nvGrpSpPr>
          <p:grpSpPr>
            <a:xfrm>
              <a:off x="2573582" y="3090512"/>
              <a:ext cx="931854" cy="195174"/>
              <a:chOff x="6303167" y="3804262"/>
              <a:chExt cx="931854" cy="195174"/>
            </a:xfrm>
            <a:solidFill>
              <a:schemeClr val="bg1">
                <a:lumMod val="85000"/>
              </a:schemeClr>
            </a:solidFill>
          </p:grpSpPr>
          <p:sp>
            <p:nvSpPr>
              <p:cNvPr id="88" name="Ellipse 87"/>
              <p:cNvSpPr>
                <a:spLocks noChangeAspect="1"/>
              </p:cNvSpPr>
              <p:nvPr/>
            </p:nvSpPr>
            <p:spPr>
              <a:xfrm>
                <a:off x="6322053" y="3963436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89" name="Ellipse 88"/>
              <p:cNvSpPr>
                <a:spLocks noChangeAspect="1"/>
              </p:cNvSpPr>
              <p:nvPr/>
            </p:nvSpPr>
            <p:spPr>
              <a:xfrm>
                <a:off x="6303167" y="3804262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90" name="Ellipse 89"/>
              <p:cNvSpPr>
                <a:spLocks noChangeAspect="1"/>
              </p:cNvSpPr>
              <p:nvPr/>
            </p:nvSpPr>
            <p:spPr>
              <a:xfrm>
                <a:off x="6401777" y="3963436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91" name="Ellipse 90"/>
              <p:cNvSpPr>
                <a:spLocks noChangeAspect="1"/>
              </p:cNvSpPr>
              <p:nvPr/>
            </p:nvSpPr>
            <p:spPr>
              <a:xfrm>
                <a:off x="6382891" y="3804262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92" name="Ellipse 91"/>
              <p:cNvSpPr>
                <a:spLocks noChangeAspect="1"/>
              </p:cNvSpPr>
              <p:nvPr/>
            </p:nvSpPr>
            <p:spPr>
              <a:xfrm>
                <a:off x="6481501" y="3963436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93" name="Ellipse 92"/>
              <p:cNvSpPr>
                <a:spLocks noChangeAspect="1"/>
              </p:cNvSpPr>
              <p:nvPr/>
            </p:nvSpPr>
            <p:spPr>
              <a:xfrm>
                <a:off x="6462615" y="3804262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94" name="Ellipse 93"/>
              <p:cNvSpPr>
                <a:spLocks noChangeAspect="1"/>
              </p:cNvSpPr>
              <p:nvPr/>
            </p:nvSpPr>
            <p:spPr>
              <a:xfrm>
                <a:off x="6561225" y="3963436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95" name="Ellipse 94"/>
              <p:cNvSpPr>
                <a:spLocks noChangeAspect="1"/>
              </p:cNvSpPr>
              <p:nvPr/>
            </p:nvSpPr>
            <p:spPr>
              <a:xfrm>
                <a:off x="6542339" y="3804262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96" name="Ellipse 95"/>
              <p:cNvSpPr>
                <a:spLocks noChangeAspect="1"/>
              </p:cNvSpPr>
              <p:nvPr/>
            </p:nvSpPr>
            <p:spPr>
              <a:xfrm>
                <a:off x="6640949" y="3963436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97" name="Ellipse 96"/>
              <p:cNvSpPr>
                <a:spLocks noChangeAspect="1"/>
              </p:cNvSpPr>
              <p:nvPr/>
            </p:nvSpPr>
            <p:spPr>
              <a:xfrm>
                <a:off x="6622063" y="3804262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98" name="Ellipse 97"/>
              <p:cNvSpPr>
                <a:spLocks noChangeAspect="1"/>
              </p:cNvSpPr>
              <p:nvPr/>
            </p:nvSpPr>
            <p:spPr>
              <a:xfrm>
                <a:off x="6720673" y="3963436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99" name="Ellipse 98"/>
              <p:cNvSpPr>
                <a:spLocks noChangeAspect="1"/>
              </p:cNvSpPr>
              <p:nvPr/>
            </p:nvSpPr>
            <p:spPr>
              <a:xfrm>
                <a:off x="6701787" y="3804262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00" name="Ellipse 99"/>
              <p:cNvSpPr>
                <a:spLocks noChangeAspect="1"/>
              </p:cNvSpPr>
              <p:nvPr/>
            </p:nvSpPr>
            <p:spPr>
              <a:xfrm>
                <a:off x="6800397" y="3963436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01" name="Ellipse 100"/>
              <p:cNvSpPr>
                <a:spLocks noChangeAspect="1"/>
              </p:cNvSpPr>
              <p:nvPr/>
            </p:nvSpPr>
            <p:spPr>
              <a:xfrm>
                <a:off x="6781511" y="3804262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02" name="Ellipse 101"/>
              <p:cNvSpPr>
                <a:spLocks noChangeAspect="1"/>
              </p:cNvSpPr>
              <p:nvPr/>
            </p:nvSpPr>
            <p:spPr>
              <a:xfrm>
                <a:off x="6880121" y="3963436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03" name="Ellipse 102"/>
              <p:cNvSpPr>
                <a:spLocks noChangeAspect="1"/>
              </p:cNvSpPr>
              <p:nvPr/>
            </p:nvSpPr>
            <p:spPr>
              <a:xfrm>
                <a:off x="6861235" y="3804262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04" name="Ellipse 103"/>
              <p:cNvSpPr>
                <a:spLocks noChangeAspect="1"/>
              </p:cNvSpPr>
              <p:nvPr/>
            </p:nvSpPr>
            <p:spPr>
              <a:xfrm>
                <a:off x="6959845" y="3963436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05" name="Ellipse 104"/>
              <p:cNvSpPr>
                <a:spLocks noChangeAspect="1"/>
              </p:cNvSpPr>
              <p:nvPr/>
            </p:nvSpPr>
            <p:spPr>
              <a:xfrm>
                <a:off x="6940959" y="3804262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06" name="Ellipse 105"/>
              <p:cNvSpPr>
                <a:spLocks noChangeAspect="1"/>
              </p:cNvSpPr>
              <p:nvPr/>
            </p:nvSpPr>
            <p:spPr>
              <a:xfrm>
                <a:off x="7039569" y="3963436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07" name="Ellipse 106"/>
              <p:cNvSpPr>
                <a:spLocks noChangeAspect="1"/>
              </p:cNvSpPr>
              <p:nvPr/>
            </p:nvSpPr>
            <p:spPr>
              <a:xfrm>
                <a:off x="7020683" y="3804262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08" name="Ellipse 107"/>
              <p:cNvSpPr>
                <a:spLocks noChangeAspect="1"/>
              </p:cNvSpPr>
              <p:nvPr/>
            </p:nvSpPr>
            <p:spPr>
              <a:xfrm>
                <a:off x="7119293" y="3963436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09" name="Ellipse 108"/>
              <p:cNvSpPr>
                <a:spLocks noChangeAspect="1"/>
              </p:cNvSpPr>
              <p:nvPr/>
            </p:nvSpPr>
            <p:spPr>
              <a:xfrm>
                <a:off x="7100407" y="3804262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10" name="Ellipse 109"/>
              <p:cNvSpPr>
                <a:spLocks noChangeAspect="1"/>
              </p:cNvSpPr>
              <p:nvPr/>
            </p:nvSpPr>
            <p:spPr>
              <a:xfrm>
                <a:off x="7199021" y="3963436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111" name="Ellipse 110"/>
              <p:cNvSpPr>
                <a:spLocks noChangeAspect="1"/>
              </p:cNvSpPr>
              <p:nvPr/>
            </p:nvSpPr>
            <p:spPr>
              <a:xfrm>
                <a:off x="7180135" y="3804262"/>
                <a:ext cx="36000" cy="36000"/>
              </a:xfrm>
              <a:prstGeom prst="ellipse">
                <a:avLst/>
              </a:prstGeom>
              <a:grpFill/>
              <a:ln w="3175">
                <a:solidFill>
                  <a:schemeClr val="tx1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79" name="Connecteur droit 78"/>
            <p:cNvCxnSpPr/>
            <p:nvPr/>
          </p:nvCxnSpPr>
          <p:spPr>
            <a:xfrm>
              <a:off x="1612580" y="3189089"/>
              <a:ext cx="233167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0" name="Ellipse 209"/>
            <p:cNvSpPr>
              <a:spLocks noChangeAspect="1"/>
            </p:cNvSpPr>
            <p:nvPr/>
          </p:nvSpPr>
          <p:spPr>
            <a:xfrm>
              <a:off x="3351546" y="2819758"/>
              <a:ext cx="436324" cy="272254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cxnSp>
          <p:nvCxnSpPr>
            <p:cNvPr id="218" name="Connecteur droit avec flèche 217"/>
            <p:cNvCxnSpPr/>
            <p:nvPr/>
          </p:nvCxnSpPr>
          <p:spPr>
            <a:xfrm flipH="1">
              <a:off x="3722046" y="2735178"/>
              <a:ext cx="272587" cy="140857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non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Connecteur droit 230"/>
            <p:cNvCxnSpPr/>
            <p:nvPr/>
          </p:nvCxnSpPr>
          <p:spPr>
            <a:xfrm>
              <a:off x="1193132" y="2917220"/>
              <a:ext cx="57055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Connecteur droit 231"/>
            <p:cNvCxnSpPr/>
            <p:nvPr/>
          </p:nvCxnSpPr>
          <p:spPr>
            <a:xfrm>
              <a:off x="1193132" y="3458251"/>
              <a:ext cx="57055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Connecteur droit 232"/>
            <p:cNvCxnSpPr/>
            <p:nvPr/>
          </p:nvCxnSpPr>
          <p:spPr>
            <a:xfrm flipV="1">
              <a:off x="1328705" y="2916669"/>
              <a:ext cx="0" cy="538944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ZoneTexte 233"/>
            <p:cNvSpPr txBox="1"/>
            <p:nvPr/>
          </p:nvSpPr>
          <p:spPr>
            <a:xfrm>
              <a:off x="1118447" y="2840898"/>
              <a:ext cx="276999" cy="502978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fr-FR" sz="600" dirty="0" smtClean="0">
                  <a:latin typeface="Arial" pitchFamily="34" charset="0"/>
                  <a:cs typeface="Arial" pitchFamily="34" charset="0"/>
                </a:rPr>
                <a:t>15 mm</a:t>
              </a:r>
              <a:endParaRPr lang="fr-FR" sz="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38" name="Connecteur droit 237"/>
            <p:cNvCxnSpPr/>
            <p:nvPr/>
          </p:nvCxnSpPr>
          <p:spPr>
            <a:xfrm>
              <a:off x="1759331" y="3809520"/>
              <a:ext cx="1911607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Connecteur droit 238"/>
            <p:cNvCxnSpPr/>
            <p:nvPr/>
          </p:nvCxnSpPr>
          <p:spPr>
            <a:xfrm>
              <a:off x="1764484" y="3432946"/>
              <a:ext cx="0" cy="449954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Connecteur droit 241"/>
            <p:cNvCxnSpPr/>
            <p:nvPr/>
          </p:nvCxnSpPr>
          <p:spPr>
            <a:xfrm>
              <a:off x="3670286" y="3432946"/>
              <a:ext cx="0" cy="449954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ZoneTexte 243"/>
            <p:cNvSpPr txBox="1"/>
            <p:nvPr/>
          </p:nvSpPr>
          <p:spPr>
            <a:xfrm>
              <a:off x="2525602" y="3659885"/>
              <a:ext cx="646303" cy="18466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fr-FR" sz="600" dirty="0" smtClean="0">
                  <a:latin typeface="Arial" pitchFamily="34" charset="0"/>
                  <a:cs typeface="Arial" pitchFamily="34" charset="0"/>
                </a:rPr>
                <a:t>env. 53 mm</a:t>
              </a:r>
              <a:endParaRPr lang="fr-FR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" name="ZoneTexte 244"/>
            <p:cNvSpPr txBox="1"/>
            <p:nvPr/>
          </p:nvSpPr>
          <p:spPr>
            <a:xfrm>
              <a:off x="2835637" y="2524661"/>
              <a:ext cx="910922" cy="18466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fr-FR" sz="600" dirty="0" smtClean="0">
                  <a:latin typeface="Arial" pitchFamily="34" charset="0"/>
                  <a:cs typeface="Arial" pitchFamily="34" charset="0"/>
                </a:rPr>
                <a:t>Piston diam. 12 mm</a:t>
              </a:r>
              <a:endParaRPr lang="fr-FR" sz="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droit 245"/>
            <p:cNvCxnSpPr/>
            <p:nvPr/>
          </p:nvCxnSpPr>
          <p:spPr>
            <a:xfrm flipV="1">
              <a:off x="2594041" y="2709327"/>
              <a:ext cx="381661" cy="269472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headEnd type="triangle" w="sm" len="med"/>
              <a:tailEnd type="non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Ellipse 247"/>
            <p:cNvSpPr>
              <a:spLocks noChangeAspect="1"/>
            </p:cNvSpPr>
            <p:nvPr/>
          </p:nvSpPr>
          <p:spPr>
            <a:xfrm>
              <a:off x="1972064" y="3106873"/>
              <a:ext cx="252601" cy="431858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249" name="ZoneTexte 248"/>
            <p:cNvSpPr txBox="1"/>
            <p:nvPr/>
          </p:nvSpPr>
          <p:spPr>
            <a:xfrm>
              <a:off x="2207603" y="3532521"/>
              <a:ext cx="4218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C</a:t>
              </a:r>
              <a:endParaRPr lang="fr-FR" sz="1200" dirty="0"/>
            </a:p>
          </p:txBody>
        </p:sp>
        <p:cxnSp>
          <p:nvCxnSpPr>
            <p:cNvPr id="251" name="Connecteur droit avec flèche 250"/>
            <p:cNvCxnSpPr/>
            <p:nvPr/>
          </p:nvCxnSpPr>
          <p:spPr>
            <a:xfrm flipH="1" flipV="1">
              <a:off x="2165208" y="3516059"/>
              <a:ext cx="117246" cy="118184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non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8" name="Groupe 1067"/>
          <p:cNvGrpSpPr/>
          <p:nvPr/>
        </p:nvGrpSpPr>
        <p:grpSpPr>
          <a:xfrm>
            <a:off x="1104912" y="3917693"/>
            <a:ext cx="2425981" cy="2221474"/>
            <a:chOff x="1104912" y="3917693"/>
            <a:chExt cx="2425981" cy="2221474"/>
          </a:xfrm>
        </p:grpSpPr>
        <p:sp>
          <p:nvSpPr>
            <p:cNvPr id="6" name="Forme libre 5"/>
            <p:cNvSpPr/>
            <p:nvPr/>
          </p:nvSpPr>
          <p:spPr>
            <a:xfrm>
              <a:off x="1766340" y="4319871"/>
              <a:ext cx="990600" cy="850106"/>
            </a:xfrm>
            <a:custGeom>
              <a:avLst/>
              <a:gdLst>
                <a:gd name="connsiteX0" fmla="*/ 990600 w 990600"/>
                <a:gd name="connsiteY0" fmla="*/ 138113 h 850106"/>
                <a:gd name="connsiteX1" fmla="*/ 821531 w 990600"/>
                <a:gd name="connsiteY1" fmla="*/ 138113 h 850106"/>
                <a:gd name="connsiteX2" fmla="*/ 821531 w 990600"/>
                <a:gd name="connsiteY2" fmla="*/ 0 h 850106"/>
                <a:gd name="connsiteX3" fmla="*/ 0 w 990600"/>
                <a:gd name="connsiteY3" fmla="*/ 0 h 850106"/>
                <a:gd name="connsiteX4" fmla="*/ 0 w 990600"/>
                <a:gd name="connsiteY4" fmla="*/ 850106 h 850106"/>
                <a:gd name="connsiteX5" fmla="*/ 831056 w 990600"/>
                <a:gd name="connsiteY5" fmla="*/ 850106 h 850106"/>
                <a:gd name="connsiteX6" fmla="*/ 831056 w 990600"/>
                <a:gd name="connsiteY6" fmla="*/ 678656 h 850106"/>
                <a:gd name="connsiteX7" fmla="*/ 990600 w 990600"/>
                <a:gd name="connsiteY7" fmla="*/ 678656 h 850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0600" h="850106">
                  <a:moveTo>
                    <a:pt x="990600" y="138113"/>
                  </a:moveTo>
                  <a:lnTo>
                    <a:pt x="821531" y="138113"/>
                  </a:lnTo>
                  <a:lnTo>
                    <a:pt x="821531" y="0"/>
                  </a:lnTo>
                  <a:lnTo>
                    <a:pt x="0" y="0"/>
                  </a:lnTo>
                  <a:lnTo>
                    <a:pt x="0" y="850106"/>
                  </a:lnTo>
                  <a:lnTo>
                    <a:pt x="831056" y="850106"/>
                  </a:lnTo>
                  <a:lnTo>
                    <a:pt x="831056" y="678656"/>
                  </a:lnTo>
                  <a:lnTo>
                    <a:pt x="990600" y="678656"/>
                  </a:lnTo>
                </a:path>
              </a:pathLst>
            </a:custGeom>
            <a:pattFill prst="pct20">
              <a:fgClr>
                <a:schemeClr val="accent6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949545" y="4511251"/>
              <a:ext cx="859645" cy="432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" name="Connecteur droit 11"/>
            <p:cNvCxnSpPr/>
            <p:nvPr/>
          </p:nvCxnSpPr>
          <p:spPr>
            <a:xfrm flipV="1">
              <a:off x="1328705" y="4319616"/>
              <a:ext cx="0" cy="1053423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>
              <a:off x="2311492" y="4597546"/>
              <a:ext cx="0" cy="25941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2047575" y="4492667"/>
              <a:ext cx="287796" cy="18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Ellipse 17"/>
            <p:cNvSpPr>
              <a:spLocks noChangeAspect="1"/>
            </p:cNvSpPr>
            <p:nvPr/>
          </p:nvSpPr>
          <p:spPr>
            <a:xfrm>
              <a:off x="2026535" y="4664251"/>
              <a:ext cx="126000" cy="126000"/>
            </a:xfrm>
            <a:prstGeom prst="ellipse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cxnSp>
          <p:nvCxnSpPr>
            <p:cNvPr id="19" name="Connecteur droit 18"/>
            <p:cNvCxnSpPr/>
            <p:nvPr/>
          </p:nvCxnSpPr>
          <p:spPr>
            <a:xfrm>
              <a:off x="2090471" y="4649233"/>
              <a:ext cx="0" cy="1637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>
              <a:off x="2369878" y="4511251"/>
              <a:ext cx="0" cy="43200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/>
            <p:nvPr/>
          </p:nvCxnSpPr>
          <p:spPr>
            <a:xfrm>
              <a:off x="1955196" y="4857913"/>
              <a:ext cx="413616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2002543" y="4943669"/>
              <a:ext cx="378749" cy="345577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7" name="Groupe 26"/>
            <p:cNvGrpSpPr/>
            <p:nvPr/>
          </p:nvGrpSpPr>
          <p:grpSpPr>
            <a:xfrm>
              <a:off x="2428798" y="4510182"/>
              <a:ext cx="72000" cy="434138"/>
              <a:chOff x="6158383" y="3686537"/>
              <a:chExt cx="72000" cy="434138"/>
            </a:xfrm>
          </p:grpSpPr>
          <p:sp>
            <p:nvSpPr>
              <p:cNvPr id="198" name="Rectangle 197"/>
              <p:cNvSpPr>
                <a:spLocks/>
              </p:cNvSpPr>
              <p:nvPr/>
            </p:nvSpPr>
            <p:spPr>
              <a:xfrm>
                <a:off x="6158383" y="3686537"/>
                <a:ext cx="72000" cy="4320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9" name="Rectangle 198"/>
              <p:cNvSpPr>
                <a:spLocks/>
              </p:cNvSpPr>
              <p:nvPr/>
            </p:nvSpPr>
            <p:spPr>
              <a:xfrm>
                <a:off x="6158383" y="3767397"/>
                <a:ext cx="72000" cy="27028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0" name="Rectangle 199"/>
              <p:cNvSpPr>
                <a:spLocks/>
              </p:cNvSpPr>
              <p:nvPr/>
            </p:nvSpPr>
            <p:spPr>
              <a:xfrm>
                <a:off x="6160183" y="3688675"/>
                <a:ext cx="68400" cy="2187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1" name="Ellipse 200"/>
              <p:cNvSpPr/>
              <p:nvPr/>
            </p:nvSpPr>
            <p:spPr>
              <a:xfrm>
                <a:off x="6160183" y="3711427"/>
                <a:ext cx="68400" cy="54588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02" name="Ellipse 201"/>
              <p:cNvSpPr/>
              <p:nvPr/>
            </p:nvSpPr>
            <p:spPr>
              <a:xfrm>
                <a:off x="6160183" y="4042156"/>
                <a:ext cx="68400" cy="54588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03" name="Rectangle 202"/>
              <p:cNvSpPr>
                <a:spLocks/>
              </p:cNvSpPr>
              <p:nvPr/>
            </p:nvSpPr>
            <p:spPr>
              <a:xfrm>
                <a:off x="6160183" y="4098797"/>
                <a:ext cx="68400" cy="2187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40" name="Connecteur droit 39"/>
            <p:cNvCxnSpPr/>
            <p:nvPr/>
          </p:nvCxnSpPr>
          <p:spPr>
            <a:xfrm>
              <a:off x="1955196" y="4595044"/>
              <a:ext cx="415997" cy="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/>
            <p:cNvCxnSpPr/>
            <p:nvPr/>
          </p:nvCxnSpPr>
          <p:spPr>
            <a:xfrm>
              <a:off x="1951926" y="4597546"/>
              <a:ext cx="0" cy="259410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2381287" y="5084829"/>
              <a:ext cx="46800" cy="828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Ellipse 44"/>
            <p:cNvSpPr>
              <a:spLocks/>
            </p:cNvSpPr>
            <p:nvPr/>
          </p:nvSpPr>
          <p:spPr>
            <a:xfrm>
              <a:off x="2380153" y="5089783"/>
              <a:ext cx="45719" cy="6957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1574708" y="5369864"/>
              <a:ext cx="452284" cy="1074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Ellipse 46"/>
            <p:cNvSpPr/>
            <p:nvPr/>
          </p:nvSpPr>
          <p:spPr>
            <a:xfrm>
              <a:off x="1540333" y="5353510"/>
              <a:ext cx="45719" cy="14713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357973" y="5369864"/>
              <a:ext cx="452284" cy="10747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Ellipse 48"/>
            <p:cNvSpPr/>
            <p:nvPr/>
          </p:nvSpPr>
          <p:spPr>
            <a:xfrm>
              <a:off x="2787916" y="5353631"/>
              <a:ext cx="45719" cy="147130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Rectangle 460"/>
            <p:cNvSpPr/>
            <p:nvPr/>
          </p:nvSpPr>
          <p:spPr>
            <a:xfrm>
              <a:off x="1860950" y="4319609"/>
              <a:ext cx="179934" cy="233317"/>
            </a:xfrm>
            <a:custGeom>
              <a:avLst/>
              <a:gdLst>
                <a:gd name="connsiteX0" fmla="*/ 0 w 179934"/>
                <a:gd name="connsiteY0" fmla="*/ 0 h 233317"/>
                <a:gd name="connsiteX1" fmla="*/ 179934 w 179934"/>
                <a:gd name="connsiteY1" fmla="*/ 0 h 233317"/>
                <a:gd name="connsiteX2" fmla="*/ 179934 w 179934"/>
                <a:gd name="connsiteY2" fmla="*/ 233317 h 233317"/>
                <a:gd name="connsiteX3" fmla="*/ 0 w 179934"/>
                <a:gd name="connsiteY3" fmla="*/ 233317 h 233317"/>
                <a:gd name="connsiteX4" fmla="*/ 0 w 179934"/>
                <a:gd name="connsiteY4" fmla="*/ 0 h 233317"/>
                <a:gd name="connsiteX0" fmla="*/ 0 w 179934"/>
                <a:gd name="connsiteY0" fmla="*/ 0 h 233317"/>
                <a:gd name="connsiteX1" fmla="*/ 179934 w 179934"/>
                <a:gd name="connsiteY1" fmla="*/ 0 h 233317"/>
                <a:gd name="connsiteX2" fmla="*/ 179934 w 179934"/>
                <a:gd name="connsiteY2" fmla="*/ 233317 h 233317"/>
                <a:gd name="connsiteX3" fmla="*/ 88746 w 179934"/>
                <a:gd name="connsiteY3" fmla="*/ 232158 h 233317"/>
                <a:gd name="connsiteX4" fmla="*/ 0 w 179934"/>
                <a:gd name="connsiteY4" fmla="*/ 233317 h 233317"/>
                <a:gd name="connsiteX5" fmla="*/ 0 w 179934"/>
                <a:gd name="connsiteY5" fmla="*/ 0 h 233317"/>
                <a:gd name="connsiteX0" fmla="*/ 0 w 179934"/>
                <a:gd name="connsiteY0" fmla="*/ 0 h 233317"/>
                <a:gd name="connsiteX1" fmla="*/ 179934 w 179934"/>
                <a:gd name="connsiteY1" fmla="*/ 0 h 233317"/>
                <a:gd name="connsiteX2" fmla="*/ 176853 w 179934"/>
                <a:gd name="connsiteY2" fmla="*/ 189295 h 233317"/>
                <a:gd name="connsiteX3" fmla="*/ 179934 w 179934"/>
                <a:gd name="connsiteY3" fmla="*/ 233317 h 233317"/>
                <a:gd name="connsiteX4" fmla="*/ 88746 w 179934"/>
                <a:gd name="connsiteY4" fmla="*/ 232158 h 233317"/>
                <a:gd name="connsiteX5" fmla="*/ 0 w 179934"/>
                <a:gd name="connsiteY5" fmla="*/ 233317 h 233317"/>
                <a:gd name="connsiteX6" fmla="*/ 0 w 179934"/>
                <a:gd name="connsiteY6" fmla="*/ 0 h 233317"/>
                <a:gd name="connsiteX0" fmla="*/ 0 w 179934"/>
                <a:gd name="connsiteY0" fmla="*/ 0 h 233317"/>
                <a:gd name="connsiteX1" fmla="*/ 179934 w 179934"/>
                <a:gd name="connsiteY1" fmla="*/ 0 h 233317"/>
                <a:gd name="connsiteX2" fmla="*/ 176853 w 179934"/>
                <a:gd name="connsiteY2" fmla="*/ 189295 h 233317"/>
                <a:gd name="connsiteX3" fmla="*/ 89447 w 179934"/>
                <a:gd name="connsiteY3" fmla="*/ 188073 h 233317"/>
                <a:gd name="connsiteX4" fmla="*/ 88746 w 179934"/>
                <a:gd name="connsiteY4" fmla="*/ 232158 h 233317"/>
                <a:gd name="connsiteX5" fmla="*/ 0 w 179934"/>
                <a:gd name="connsiteY5" fmla="*/ 233317 h 233317"/>
                <a:gd name="connsiteX6" fmla="*/ 0 w 179934"/>
                <a:gd name="connsiteY6" fmla="*/ 0 h 233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9934" h="233317">
                  <a:moveTo>
                    <a:pt x="0" y="0"/>
                  </a:moveTo>
                  <a:lnTo>
                    <a:pt x="179934" y="0"/>
                  </a:lnTo>
                  <a:lnTo>
                    <a:pt x="176853" y="189295"/>
                  </a:lnTo>
                  <a:lnTo>
                    <a:pt x="89447" y="188073"/>
                  </a:lnTo>
                  <a:cubicBezTo>
                    <a:pt x="89213" y="202768"/>
                    <a:pt x="88980" y="217463"/>
                    <a:pt x="88746" y="232158"/>
                  </a:cubicBezTo>
                  <a:lnTo>
                    <a:pt x="0" y="23331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" name="Forme libre 52"/>
            <p:cNvSpPr/>
            <p:nvPr/>
          </p:nvSpPr>
          <p:spPr>
            <a:xfrm>
              <a:off x="1766340" y="4996146"/>
              <a:ext cx="831056" cy="481013"/>
            </a:xfrm>
            <a:custGeom>
              <a:avLst/>
              <a:gdLst>
                <a:gd name="connsiteX0" fmla="*/ 252413 w 831056"/>
                <a:gd name="connsiteY0" fmla="*/ 0 h 481013"/>
                <a:gd name="connsiteX1" fmla="*/ 252413 w 831056"/>
                <a:gd name="connsiteY1" fmla="*/ 173831 h 481013"/>
                <a:gd name="connsiteX2" fmla="*/ 0 w 831056"/>
                <a:gd name="connsiteY2" fmla="*/ 173831 h 481013"/>
                <a:gd name="connsiteX3" fmla="*/ 0 w 831056"/>
                <a:gd name="connsiteY3" fmla="*/ 373856 h 481013"/>
                <a:gd name="connsiteX4" fmla="*/ 261938 w 831056"/>
                <a:gd name="connsiteY4" fmla="*/ 373856 h 481013"/>
                <a:gd name="connsiteX5" fmla="*/ 261938 w 831056"/>
                <a:gd name="connsiteY5" fmla="*/ 481013 h 481013"/>
                <a:gd name="connsiteX6" fmla="*/ 588169 w 831056"/>
                <a:gd name="connsiteY6" fmla="*/ 481013 h 481013"/>
                <a:gd name="connsiteX7" fmla="*/ 588169 w 831056"/>
                <a:gd name="connsiteY7" fmla="*/ 373856 h 481013"/>
                <a:gd name="connsiteX8" fmla="*/ 831056 w 831056"/>
                <a:gd name="connsiteY8" fmla="*/ 373856 h 481013"/>
                <a:gd name="connsiteX9" fmla="*/ 831056 w 831056"/>
                <a:gd name="connsiteY9" fmla="*/ 173831 h 481013"/>
                <a:gd name="connsiteX10" fmla="*/ 614363 w 831056"/>
                <a:gd name="connsiteY10" fmla="*/ 173831 h 481013"/>
                <a:gd name="connsiteX11" fmla="*/ 614363 w 831056"/>
                <a:gd name="connsiteY11" fmla="*/ 30956 h 481013"/>
                <a:gd name="connsiteX12" fmla="*/ 592931 w 831056"/>
                <a:gd name="connsiteY12" fmla="*/ 2381 h 481013"/>
                <a:gd name="connsiteX13" fmla="*/ 252413 w 831056"/>
                <a:gd name="connsiteY13" fmla="*/ 0 h 481013"/>
                <a:gd name="connsiteX0" fmla="*/ 252413 w 831056"/>
                <a:gd name="connsiteY0" fmla="*/ 0 h 481013"/>
                <a:gd name="connsiteX1" fmla="*/ 252413 w 831056"/>
                <a:gd name="connsiteY1" fmla="*/ 26194 h 481013"/>
                <a:gd name="connsiteX2" fmla="*/ 252413 w 831056"/>
                <a:gd name="connsiteY2" fmla="*/ 173831 h 481013"/>
                <a:gd name="connsiteX3" fmla="*/ 0 w 831056"/>
                <a:gd name="connsiteY3" fmla="*/ 173831 h 481013"/>
                <a:gd name="connsiteX4" fmla="*/ 0 w 831056"/>
                <a:gd name="connsiteY4" fmla="*/ 373856 h 481013"/>
                <a:gd name="connsiteX5" fmla="*/ 261938 w 831056"/>
                <a:gd name="connsiteY5" fmla="*/ 373856 h 481013"/>
                <a:gd name="connsiteX6" fmla="*/ 261938 w 831056"/>
                <a:gd name="connsiteY6" fmla="*/ 481013 h 481013"/>
                <a:gd name="connsiteX7" fmla="*/ 588169 w 831056"/>
                <a:gd name="connsiteY7" fmla="*/ 481013 h 481013"/>
                <a:gd name="connsiteX8" fmla="*/ 588169 w 831056"/>
                <a:gd name="connsiteY8" fmla="*/ 373856 h 481013"/>
                <a:gd name="connsiteX9" fmla="*/ 831056 w 831056"/>
                <a:gd name="connsiteY9" fmla="*/ 373856 h 481013"/>
                <a:gd name="connsiteX10" fmla="*/ 831056 w 831056"/>
                <a:gd name="connsiteY10" fmla="*/ 173831 h 481013"/>
                <a:gd name="connsiteX11" fmla="*/ 614363 w 831056"/>
                <a:gd name="connsiteY11" fmla="*/ 173831 h 481013"/>
                <a:gd name="connsiteX12" fmla="*/ 614363 w 831056"/>
                <a:gd name="connsiteY12" fmla="*/ 30956 h 481013"/>
                <a:gd name="connsiteX13" fmla="*/ 592931 w 831056"/>
                <a:gd name="connsiteY13" fmla="*/ 2381 h 481013"/>
                <a:gd name="connsiteX14" fmla="*/ 252413 w 831056"/>
                <a:gd name="connsiteY14" fmla="*/ 0 h 481013"/>
                <a:gd name="connsiteX0" fmla="*/ 252413 w 831056"/>
                <a:gd name="connsiteY0" fmla="*/ 0 h 481013"/>
                <a:gd name="connsiteX1" fmla="*/ 252413 w 831056"/>
                <a:gd name="connsiteY1" fmla="*/ 26194 h 481013"/>
                <a:gd name="connsiteX2" fmla="*/ 240506 w 831056"/>
                <a:gd name="connsiteY2" fmla="*/ 173831 h 481013"/>
                <a:gd name="connsiteX3" fmla="*/ 0 w 831056"/>
                <a:gd name="connsiteY3" fmla="*/ 173831 h 481013"/>
                <a:gd name="connsiteX4" fmla="*/ 0 w 831056"/>
                <a:gd name="connsiteY4" fmla="*/ 373856 h 481013"/>
                <a:gd name="connsiteX5" fmla="*/ 261938 w 831056"/>
                <a:gd name="connsiteY5" fmla="*/ 373856 h 481013"/>
                <a:gd name="connsiteX6" fmla="*/ 261938 w 831056"/>
                <a:gd name="connsiteY6" fmla="*/ 481013 h 481013"/>
                <a:gd name="connsiteX7" fmla="*/ 588169 w 831056"/>
                <a:gd name="connsiteY7" fmla="*/ 481013 h 481013"/>
                <a:gd name="connsiteX8" fmla="*/ 588169 w 831056"/>
                <a:gd name="connsiteY8" fmla="*/ 373856 h 481013"/>
                <a:gd name="connsiteX9" fmla="*/ 831056 w 831056"/>
                <a:gd name="connsiteY9" fmla="*/ 373856 h 481013"/>
                <a:gd name="connsiteX10" fmla="*/ 831056 w 831056"/>
                <a:gd name="connsiteY10" fmla="*/ 173831 h 481013"/>
                <a:gd name="connsiteX11" fmla="*/ 614363 w 831056"/>
                <a:gd name="connsiteY11" fmla="*/ 173831 h 481013"/>
                <a:gd name="connsiteX12" fmla="*/ 614363 w 831056"/>
                <a:gd name="connsiteY12" fmla="*/ 30956 h 481013"/>
                <a:gd name="connsiteX13" fmla="*/ 592931 w 831056"/>
                <a:gd name="connsiteY13" fmla="*/ 2381 h 481013"/>
                <a:gd name="connsiteX14" fmla="*/ 252413 w 831056"/>
                <a:gd name="connsiteY14" fmla="*/ 0 h 481013"/>
                <a:gd name="connsiteX0" fmla="*/ 252413 w 831056"/>
                <a:gd name="connsiteY0" fmla="*/ 0 h 481013"/>
                <a:gd name="connsiteX1" fmla="*/ 238126 w 831056"/>
                <a:gd name="connsiteY1" fmla="*/ 28575 h 481013"/>
                <a:gd name="connsiteX2" fmla="*/ 240506 w 831056"/>
                <a:gd name="connsiteY2" fmla="*/ 173831 h 481013"/>
                <a:gd name="connsiteX3" fmla="*/ 0 w 831056"/>
                <a:gd name="connsiteY3" fmla="*/ 173831 h 481013"/>
                <a:gd name="connsiteX4" fmla="*/ 0 w 831056"/>
                <a:gd name="connsiteY4" fmla="*/ 373856 h 481013"/>
                <a:gd name="connsiteX5" fmla="*/ 261938 w 831056"/>
                <a:gd name="connsiteY5" fmla="*/ 373856 h 481013"/>
                <a:gd name="connsiteX6" fmla="*/ 261938 w 831056"/>
                <a:gd name="connsiteY6" fmla="*/ 481013 h 481013"/>
                <a:gd name="connsiteX7" fmla="*/ 588169 w 831056"/>
                <a:gd name="connsiteY7" fmla="*/ 481013 h 481013"/>
                <a:gd name="connsiteX8" fmla="*/ 588169 w 831056"/>
                <a:gd name="connsiteY8" fmla="*/ 373856 h 481013"/>
                <a:gd name="connsiteX9" fmla="*/ 831056 w 831056"/>
                <a:gd name="connsiteY9" fmla="*/ 373856 h 481013"/>
                <a:gd name="connsiteX10" fmla="*/ 831056 w 831056"/>
                <a:gd name="connsiteY10" fmla="*/ 173831 h 481013"/>
                <a:gd name="connsiteX11" fmla="*/ 614363 w 831056"/>
                <a:gd name="connsiteY11" fmla="*/ 173831 h 481013"/>
                <a:gd name="connsiteX12" fmla="*/ 614363 w 831056"/>
                <a:gd name="connsiteY12" fmla="*/ 30956 h 481013"/>
                <a:gd name="connsiteX13" fmla="*/ 592931 w 831056"/>
                <a:gd name="connsiteY13" fmla="*/ 2381 h 481013"/>
                <a:gd name="connsiteX14" fmla="*/ 252413 w 831056"/>
                <a:gd name="connsiteY14" fmla="*/ 0 h 481013"/>
                <a:gd name="connsiteX0" fmla="*/ 252413 w 831056"/>
                <a:gd name="connsiteY0" fmla="*/ 0 h 481013"/>
                <a:gd name="connsiteX1" fmla="*/ 238126 w 831056"/>
                <a:gd name="connsiteY1" fmla="*/ 28575 h 481013"/>
                <a:gd name="connsiteX2" fmla="*/ 238125 w 831056"/>
                <a:gd name="connsiteY2" fmla="*/ 173831 h 481013"/>
                <a:gd name="connsiteX3" fmla="*/ 0 w 831056"/>
                <a:gd name="connsiteY3" fmla="*/ 173831 h 481013"/>
                <a:gd name="connsiteX4" fmla="*/ 0 w 831056"/>
                <a:gd name="connsiteY4" fmla="*/ 373856 h 481013"/>
                <a:gd name="connsiteX5" fmla="*/ 261938 w 831056"/>
                <a:gd name="connsiteY5" fmla="*/ 373856 h 481013"/>
                <a:gd name="connsiteX6" fmla="*/ 261938 w 831056"/>
                <a:gd name="connsiteY6" fmla="*/ 481013 h 481013"/>
                <a:gd name="connsiteX7" fmla="*/ 588169 w 831056"/>
                <a:gd name="connsiteY7" fmla="*/ 481013 h 481013"/>
                <a:gd name="connsiteX8" fmla="*/ 588169 w 831056"/>
                <a:gd name="connsiteY8" fmla="*/ 373856 h 481013"/>
                <a:gd name="connsiteX9" fmla="*/ 831056 w 831056"/>
                <a:gd name="connsiteY9" fmla="*/ 373856 h 481013"/>
                <a:gd name="connsiteX10" fmla="*/ 831056 w 831056"/>
                <a:gd name="connsiteY10" fmla="*/ 173831 h 481013"/>
                <a:gd name="connsiteX11" fmla="*/ 614363 w 831056"/>
                <a:gd name="connsiteY11" fmla="*/ 173831 h 481013"/>
                <a:gd name="connsiteX12" fmla="*/ 614363 w 831056"/>
                <a:gd name="connsiteY12" fmla="*/ 30956 h 481013"/>
                <a:gd name="connsiteX13" fmla="*/ 592931 w 831056"/>
                <a:gd name="connsiteY13" fmla="*/ 2381 h 481013"/>
                <a:gd name="connsiteX14" fmla="*/ 252413 w 831056"/>
                <a:gd name="connsiteY14" fmla="*/ 0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31056" h="481013">
                  <a:moveTo>
                    <a:pt x="252413" y="0"/>
                  </a:moveTo>
                  <a:lnTo>
                    <a:pt x="238126" y="28575"/>
                  </a:lnTo>
                  <a:cubicBezTo>
                    <a:pt x="238919" y="76994"/>
                    <a:pt x="237332" y="125412"/>
                    <a:pt x="238125" y="173831"/>
                  </a:cubicBezTo>
                  <a:lnTo>
                    <a:pt x="0" y="173831"/>
                  </a:lnTo>
                  <a:lnTo>
                    <a:pt x="0" y="373856"/>
                  </a:lnTo>
                  <a:lnTo>
                    <a:pt x="261938" y="373856"/>
                  </a:lnTo>
                  <a:lnTo>
                    <a:pt x="261938" y="481013"/>
                  </a:lnTo>
                  <a:lnTo>
                    <a:pt x="588169" y="481013"/>
                  </a:lnTo>
                  <a:lnTo>
                    <a:pt x="588169" y="373856"/>
                  </a:lnTo>
                  <a:lnTo>
                    <a:pt x="831056" y="373856"/>
                  </a:lnTo>
                  <a:lnTo>
                    <a:pt x="831056" y="173831"/>
                  </a:lnTo>
                  <a:lnTo>
                    <a:pt x="614363" y="173831"/>
                  </a:lnTo>
                  <a:lnTo>
                    <a:pt x="614363" y="30956"/>
                  </a:lnTo>
                  <a:lnTo>
                    <a:pt x="592931" y="2381"/>
                  </a:lnTo>
                  <a:lnTo>
                    <a:pt x="252413" y="0"/>
                  </a:lnTo>
                  <a:close/>
                </a:path>
              </a:pathLst>
            </a:custGeom>
            <a:pattFill prst="ltDnDiag">
              <a:fgClr>
                <a:schemeClr val="bg1">
                  <a:lumMod val="50000"/>
                </a:schemeClr>
              </a:fgClr>
              <a:bgClr>
                <a:schemeClr val="bg1"/>
              </a:bgClr>
            </a:patt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414041" y="5271440"/>
              <a:ext cx="180000" cy="90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459041" y="5056263"/>
              <a:ext cx="90000" cy="216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6" name="Connecteur droit 55"/>
            <p:cNvCxnSpPr/>
            <p:nvPr/>
          </p:nvCxnSpPr>
          <p:spPr>
            <a:xfrm>
              <a:off x="2504041" y="5049119"/>
              <a:ext cx="0" cy="513774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2022234" y="5209596"/>
              <a:ext cx="334800" cy="720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082035" y="4498998"/>
              <a:ext cx="214655" cy="123492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9" name="Forme libre 58"/>
            <p:cNvSpPr/>
            <p:nvPr/>
          </p:nvSpPr>
          <p:spPr>
            <a:xfrm rot="5400000">
              <a:off x="2296483" y="5214430"/>
              <a:ext cx="63672" cy="59801"/>
            </a:xfrm>
            <a:custGeom>
              <a:avLst/>
              <a:gdLst>
                <a:gd name="connsiteX0" fmla="*/ 40481 w 278606"/>
                <a:gd name="connsiteY0" fmla="*/ 0 h 276225"/>
                <a:gd name="connsiteX1" fmla="*/ 111919 w 278606"/>
                <a:gd name="connsiteY1" fmla="*/ 47625 h 276225"/>
                <a:gd name="connsiteX2" fmla="*/ 147638 w 278606"/>
                <a:gd name="connsiteY2" fmla="*/ 47625 h 276225"/>
                <a:gd name="connsiteX3" fmla="*/ 211931 w 278606"/>
                <a:gd name="connsiteY3" fmla="*/ 2381 h 276225"/>
                <a:gd name="connsiteX4" fmla="*/ 257175 w 278606"/>
                <a:gd name="connsiteY4" fmla="*/ 47625 h 276225"/>
                <a:gd name="connsiteX5" fmla="*/ 233363 w 278606"/>
                <a:gd name="connsiteY5" fmla="*/ 123825 h 276225"/>
                <a:gd name="connsiteX6" fmla="*/ 233363 w 278606"/>
                <a:gd name="connsiteY6" fmla="*/ 157162 h 276225"/>
                <a:gd name="connsiteX7" fmla="*/ 278606 w 278606"/>
                <a:gd name="connsiteY7" fmla="*/ 226218 h 276225"/>
                <a:gd name="connsiteX8" fmla="*/ 250031 w 278606"/>
                <a:gd name="connsiteY8" fmla="*/ 254793 h 276225"/>
                <a:gd name="connsiteX9" fmla="*/ 169069 w 278606"/>
                <a:gd name="connsiteY9" fmla="*/ 242887 h 276225"/>
                <a:gd name="connsiteX10" fmla="*/ 123825 w 278606"/>
                <a:gd name="connsiteY10" fmla="*/ 242887 h 276225"/>
                <a:gd name="connsiteX11" fmla="*/ 69056 w 278606"/>
                <a:gd name="connsiteY11" fmla="*/ 276225 h 276225"/>
                <a:gd name="connsiteX12" fmla="*/ 19049 w 278606"/>
                <a:gd name="connsiteY12" fmla="*/ 226218 h 276225"/>
                <a:gd name="connsiteX13" fmla="*/ 40481 w 278606"/>
                <a:gd name="connsiteY13" fmla="*/ 133350 h 276225"/>
                <a:gd name="connsiteX14" fmla="*/ 40481 w 278606"/>
                <a:gd name="connsiteY14" fmla="*/ 111918 h 276225"/>
                <a:gd name="connsiteX15" fmla="*/ 0 w 278606"/>
                <a:gd name="connsiteY15" fmla="*/ 45243 h 276225"/>
                <a:gd name="connsiteX16" fmla="*/ 40481 w 278606"/>
                <a:gd name="connsiteY16" fmla="*/ 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606" h="276225">
                  <a:moveTo>
                    <a:pt x="40481" y="0"/>
                  </a:moveTo>
                  <a:lnTo>
                    <a:pt x="111919" y="47625"/>
                  </a:lnTo>
                  <a:lnTo>
                    <a:pt x="147638" y="47625"/>
                  </a:lnTo>
                  <a:lnTo>
                    <a:pt x="211931" y="2381"/>
                  </a:lnTo>
                  <a:lnTo>
                    <a:pt x="257175" y="47625"/>
                  </a:lnTo>
                  <a:lnTo>
                    <a:pt x="233363" y="123825"/>
                  </a:lnTo>
                  <a:lnTo>
                    <a:pt x="233363" y="157162"/>
                  </a:lnTo>
                  <a:lnTo>
                    <a:pt x="278606" y="226218"/>
                  </a:lnTo>
                  <a:lnTo>
                    <a:pt x="250031" y="254793"/>
                  </a:lnTo>
                  <a:lnTo>
                    <a:pt x="169069" y="242887"/>
                  </a:lnTo>
                  <a:lnTo>
                    <a:pt x="123825" y="242887"/>
                  </a:lnTo>
                  <a:lnTo>
                    <a:pt x="69056" y="276225"/>
                  </a:lnTo>
                  <a:lnTo>
                    <a:pt x="19049" y="226218"/>
                  </a:lnTo>
                  <a:lnTo>
                    <a:pt x="40481" y="133350"/>
                  </a:lnTo>
                  <a:lnTo>
                    <a:pt x="40481" y="111918"/>
                  </a:lnTo>
                  <a:lnTo>
                    <a:pt x="0" y="45243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Forme libre 59"/>
            <p:cNvSpPr/>
            <p:nvPr/>
          </p:nvSpPr>
          <p:spPr>
            <a:xfrm rot="5400000">
              <a:off x="2020298" y="5214431"/>
              <a:ext cx="63672" cy="59801"/>
            </a:xfrm>
            <a:custGeom>
              <a:avLst/>
              <a:gdLst>
                <a:gd name="connsiteX0" fmla="*/ 40481 w 278606"/>
                <a:gd name="connsiteY0" fmla="*/ 0 h 276225"/>
                <a:gd name="connsiteX1" fmla="*/ 111919 w 278606"/>
                <a:gd name="connsiteY1" fmla="*/ 47625 h 276225"/>
                <a:gd name="connsiteX2" fmla="*/ 147638 w 278606"/>
                <a:gd name="connsiteY2" fmla="*/ 47625 h 276225"/>
                <a:gd name="connsiteX3" fmla="*/ 211931 w 278606"/>
                <a:gd name="connsiteY3" fmla="*/ 2381 h 276225"/>
                <a:gd name="connsiteX4" fmla="*/ 257175 w 278606"/>
                <a:gd name="connsiteY4" fmla="*/ 47625 h 276225"/>
                <a:gd name="connsiteX5" fmla="*/ 233363 w 278606"/>
                <a:gd name="connsiteY5" fmla="*/ 123825 h 276225"/>
                <a:gd name="connsiteX6" fmla="*/ 233363 w 278606"/>
                <a:gd name="connsiteY6" fmla="*/ 157162 h 276225"/>
                <a:gd name="connsiteX7" fmla="*/ 278606 w 278606"/>
                <a:gd name="connsiteY7" fmla="*/ 226218 h 276225"/>
                <a:gd name="connsiteX8" fmla="*/ 250031 w 278606"/>
                <a:gd name="connsiteY8" fmla="*/ 254793 h 276225"/>
                <a:gd name="connsiteX9" fmla="*/ 169069 w 278606"/>
                <a:gd name="connsiteY9" fmla="*/ 242887 h 276225"/>
                <a:gd name="connsiteX10" fmla="*/ 123825 w 278606"/>
                <a:gd name="connsiteY10" fmla="*/ 242887 h 276225"/>
                <a:gd name="connsiteX11" fmla="*/ 69056 w 278606"/>
                <a:gd name="connsiteY11" fmla="*/ 276225 h 276225"/>
                <a:gd name="connsiteX12" fmla="*/ 19049 w 278606"/>
                <a:gd name="connsiteY12" fmla="*/ 226218 h 276225"/>
                <a:gd name="connsiteX13" fmla="*/ 40481 w 278606"/>
                <a:gd name="connsiteY13" fmla="*/ 133350 h 276225"/>
                <a:gd name="connsiteX14" fmla="*/ 40481 w 278606"/>
                <a:gd name="connsiteY14" fmla="*/ 111918 h 276225"/>
                <a:gd name="connsiteX15" fmla="*/ 0 w 278606"/>
                <a:gd name="connsiteY15" fmla="*/ 45243 h 276225"/>
                <a:gd name="connsiteX16" fmla="*/ 40481 w 278606"/>
                <a:gd name="connsiteY16" fmla="*/ 0 h 276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78606" h="276225">
                  <a:moveTo>
                    <a:pt x="40481" y="0"/>
                  </a:moveTo>
                  <a:lnTo>
                    <a:pt x="111919" y="47625"/>
                  </a:lnTo>
                  <a:lnTo>
                    <a:pt x="147638" y="47625"/>
                  </a:lnTo>
                  <a:lnTo>
                    <a:pt x="211931" y="2381"/>
                  </a:lnTo>
                  <a:lnTo>
                    <a:pt x="257175" y="47625"/>
                  </a:lnTo>
                  <a:lnTo>
                    <a:pt x="233363" y="123825"/>
                  </a:lnTo>
                  <a:lnTo>
                    <a:pt x="233363" y="157162"/>
                  </a:lnTo>
                  <a:lnTo>
                    <a:pt x="278606" y="226218"/>
                  </a:lnTo>
                  <a:lnTo>
                    <a:pt x="250031" y="254793"/>
                  </a:lnTo>
                  <a:lnTo>
                    <a:pt x="169069" y="242887"/>
                  </a:lnTo>
                  <a:lnTo>
                    <a:pt x="123825" y="242887"/>
                  </a:lnTo>
                  <a:lnTo>
                    <a:pt x="69056" y="276225"/>
                  </a:lnTo>
                  <a:lnTo>
                    <a:pt x="19049" y="226218"/>
                  </a:lnTo>
                  <a:lnTo>
                    <a:pt x="40481" y="133350"/>
                  </a:lnTo>
                  <a:lnTo>
                    <a:pt x="40481" y="111918"/>
                  </a:lnTo>
                  <a:lnTo>
                    <a:pt x="0" y="45243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018634" y="4866479"/>
              <a:ext cx="342000" cy="130771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62" name="Groupe 61"/>
            <p:cNvGrpSpPr/>
            <p:nvPr/>
          </p:nvGrpSpPr>
          <p:grpSpPr>
            <a:xfrm>
              <a:off x="1719753" y="5082234"/>
              <a:ext cx="296280" cy="561600"/>
              <a:chOff x="5449338" y="5419912"/>
              <a:chExt cx="296280" cy="561600"/>
            </a:xfrm>
          </p:grpSpPr>
          <p:sp>
            <p:nvSpPr>
              <p:cNvPr id="112" name="Forme libre 111"/>
              <p:cNvSpPr/>
              <p:nvPr/>
            </p:nvSpPr>
            <p:spPr>
              <a:xfrm>
                <a:off x="5449338" y="5662930"/>
                <a:ext cx="296280" cy="149733"/>
              </a:xfrm>
              <a:custGeom>
                <a:avLst/>
                <a:gdLst>
                  <a:gd name="connsiteX0" fmla="*/ 0 w 221456"/>
                  <a:gd name="connsiteY0" fmla="*/ 111919 h 111919"/>
                  <a:gd name="connsiteX1" fmla="*/ 221456 w 221456"/>
                  <a:gd name="connsiteY1" fmla="*/ 111919 h 111919"/>
                  <a:gd name="connsiteX2" fmla="*/ 109537 w 221456"/>
                  <a:gd name="connsiteY2" fmla="*/ 0 h 111919"/>
                  <a:gd name="connsiteX3" fmla="*/ 0 w 221456"/>
                  <a:gd name="connsiteY3" fmla="*/ 111919 h 111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1456" h="111919">
                    <a:moveTo>
                      <a:pt x="0" y="111919"/>
                    </a:moveTo>
                    <a:lnTo>
                      <a:pt x="221456" y="111919"/>
                    </a:lnTo>
                    <a:lnTo>
                      <a:pt x="109537" y="0"/>
                    </a:lnTo>
                    <a:lnTo>
                      <a:pt x="0" y="111919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3" name="Rectangle 112"/>
              <p:cNvSpPr/>
              <p:nvPr/>
            </p:nvSpPr>
            <p:spPr>
              <a:xfrm>
                <a:off x="5523396" y="5561161"/>
                <a:ext cx="144490" cy="174296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14" name="Connecteur droit 113"/>
              <p:cNvCxnSpPr/>
              <p:nvPr/>
            </p:nvCxnSpPr>
            <p:spPr>
              <a:xfrm>
                <a:off x="5595667" y="5419912"/>
                <a:ext cx="0" cy="56160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Rectangle 62"/>
            <p:cNvSpPr/>
            <p:nvPr/>
          </p:nvSpPr>
          <p:spPr>
            <a:xfrm flipH="1">
              <a:off x="1955743" y="5084829"/>
              <a:ext cx="46800" cy="828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Ellipse 63"/>
            <p:cNvSpPr>
              <a:spLocks/>
            </p:cNvSpPr>
            <p:nvPr/>
          </p:nvSpPr>
          <p:spPr>
            <a:xfrm flipH="1">
              <a:off x="1956990" y="5089783"/>
              <a:ext cx="45719" cy="69571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117634" y="4392624"/>
              <a:ext cx="144000" cy="6463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117634" y="4407352"/>
              <a:ext cx="144000" cy="87286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Ellipse 79"/>
            <p:cNvSpPr>
              <a:spLocks noChangeAspect="1"/>
            </p:cNvSpPr>
            <p:nvPr/>
          </p:nvSpPr>
          <p:spPr>
            <a:xfrm>
              <a:off x="1903473" y="5509508"/>
              <a:ext cx="576000" cy="359410"/>
            </a:xfrm>
            <a:prstGeom prst="ellipse">
              <a:avLst/>
            </a:prstGeom>
            <a:noFill/>
            <a:ln w="3175">
              <a:solidFill>
                <a:schemeClr val="bg1">
                  <a:lumMod val="65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sp>
          <p:nvSpPr>
            <p:cNvPr id="81" name="Ellipse 80"/>
            <p:cNvSpPr>
              <a:spLocks noChangeAspect="1"/>
            </p:cNvSpPr>
            <p:nvPr/>
          </p:nvSpPr>
          <p:spPr>
            <a:xfrm>
              <a:off x="2721088" y="4407352"/>
              <a:ext cx="159583" cy="639798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fr-FR"/>
            </a:p>
          </p:txBody>
        </p:sp>
        <p:cxnSp>
          <p:nvCxnSpPr>
            <p:cNvPr id="82" name="Connecteur droit 81"/>
            <p:cNvCxnSpPr/>
            <p:nvPr/>
          </p:nvCxnSpPr>
          <p:spPr>
            <a:xfrm>
              <a:off x="1625489" y="4727251"/>
              <a:ext cx="136471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Connecteur droit 82"/>
            <p:cNvCxnSpPr/>
            <p:nvPr/>
          </p:nvCxnSpPr>
          <p:spPr>
            <a:xfrm>
              <a:off x="1951926" y="4220267"/>
              <a:ext cx="0" cy="432000"/>
            </a:xfrm>
            <a:prstGeom prst="line">
              <a:avLst/>
            </a:prstGeom>
            <a:ln w="3175">
              <a:solidFill>
                <a:schemeClr val="bg1">
                  <a:lumMod val="6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Forme libre 83"/>
            <p:cNvSpPr/>
            <p:nvPr/>
          </p:nvSpPr>
          <p:spPr>
            <a:xfrm>
              <a:off x="1863971" y="4553234"/>
              <a:ext cx="86400" cy="45243"/>
            </a:xfrm>
            <a:custGeom>
              <a:avLst/>
              <a:gdLst>
                <a:gd name="connsiteX0" fmla="*/ 0 w 90488"/>
                <a:gd name="connsiteY0" fmla="*/ 0 h 45243"/>
                <a:gd name="connsiteX1" fmla="*/ 90488 w 90488"/>
                <a:gd name="connsiteY1" fmla="*/ 0 h 45243"/>
                <a:gd name="connsiteX2" fmla="*/ 90488 w 90488"/>
                <a:gd name="connsiteY2" fmla="*/ 45243 h 45243"/>
                <a:gd name="connsiteX3" fmla="*/ 0 w 90488"/>
                <a:gd name="connsiteY3" fmla="*/ 0 h 4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488" h="45243">
                  <a:moveTo>
                    <a:pt x="0" y="0"/>
                  </a:moveTo>
                  <a:lnTo>
                    <a:pt x="90488" y="0"/>
                  </a:lnTo>
                  <a:lnTo>
                    <a:pt x="90488" y="452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842917" y="4322633"/>
              <a:ext cx="216000" cy="152020"/>
            </a:xfrm>
            <a:prstGeom prst="rect">
              <a:avLst/>
            </a:prstGeom>
            <a:noFill/>
            <a:ln w="3175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6" name="Connecteur droit 85"/>
            <p:cNvCxnSpPr/>
            <p:nvPr/>
          </p:nvCxnSpPr>
          <p:spPr>
            <a:xfrm>
              <a:off x="2189634" y="4248434"/>
              <a:ext cx="0" cy="157966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3" name="ZoneTexte 212"/>
            <p:cNvSpPr txBox="1"/>
            <p:nvPr/>
          </p:nvSpPr>
          <p:spPr>
            <a:xfrm>
              <a:off x="1227032" y="5796967"/>
              <a:ext cx="2769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fr-FR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27" name="Connecteur droit avec flèche 1026"/>
            <p:cNvCxnSpPr/>
            <p:nvPr/>
          </p:nvCxnSpPr>
          <p:spPr>
            <a:xfrm flipV="1">
              <a:off x="1471248" y="5746631"/>
              <a:ext cx="447493" cy="162928"/>
            </a:xfrm>
            <a:prstGeom prst="straightConnector1">
              <a:avLst/>
            </a:prstGeom>
            <a:ln w="6350">
              <a:solidFill>
                <a:schemeClr val="tx1"/>
              </a:solidFill>
              <a:headEnd type="non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4" name="Connecteur droit 1033"/>
            <p:cNvCxnSpPr/>
            <p:nvPr/>
          </p:nvCxnSpPr>
          <p:spPr>
            <a:xfrm>
              <a:off x="1193132" y="4319616"/>
              <a:ext cx="57055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Connecteur droit 223"/>
            <p:cNvCxnSpPr/>
            <p:nvPr/>
          </p:nvCxnSpPr>
          <p:spPr>
            <a:xfrm>
              <a:off x="1193132" y="5369934"/>
              <a:ext cx="426540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0" name="ZoneTexte 229"/>
            <p:cNvSpPr txBox="1"/>
            <p:nvPr/>
          </p:nvSpPr>
          <p:spPr>
            <a:xfrm>
              <a:off x="1126649" y="4624333"/>
              <a:ext cx="276999" cy="502978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fr-FR" sz="600" dirty="0" smtClean="0">
                  <a:latin typeface="Arial" pitchFamily="34" charset="0"/>
                  <a:cs typeface="Arial" pitchFamily="34" charset="0"/>
                </a:rPr>
                <a:t>env. 30 mm</a:t>
              </a:r>
              <a:endParaRPr lang="fr-FR" sz="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53" name="Connecteur droit 252"/>
            <p:cNvCxnSpPr/>
            <p:nvPr/>
          </p:nvCxnSpPr>
          <p:spPr>
            <a:xfrm>
              <a:off x="2498259" y="5366524"/>
              <a:ext cx="350494" cy="27731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headEnd type="triangle" w="sm" len="med"/>
              <a:tailEnd type="non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Connecteur droit 254"/>
            <p:cNvCxnSpPr/>
            <p:nvPr/>
          </p:nvCxnSpPr>
          <p:spPr>
            <a:xfrm flipH="1">
              <a:off x="1504031" y="5477334"/>
              <a:ext cx="358738" cy="164251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headEnd type="triangle" w="sm" len="med"/>
              <a:tailEnd type="non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9" name="ZoneTexte 258"/>
            <p:cNvSpPr txBox="1"/>
            <p:nvPr/>
          </p:nvSpPr>
          <p:spPr>
            <a:xfrm>
              <a:off x="2798890" y="5549252"/>
              <a:ext cx="523636" cy="18466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fr-FR" sz="600" dirty="0" smtClean="0">
                  <a:latin typeface="Arial" pitchFamily="34" charset="0"/>
                  <a:cs typeface="Arial" pitchFamily="34" charset="0"/>
                </a:rPr>
                <a:t>4 x M 2,5</a:t>
              </a:r>
              <a:endParaRPr lang="fr-FR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0" name="ZoneTexte 259"/>
            <p:cNvSpPr txBox="1"/>
            <p:nvPr/>
          </p:nvSpPr>
          <p:spPr>
            <a:xfrm>
              <a:off x="1104912" y="5549252"/>
              <a:ext cx="451512" cy="18466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fr-FR" sz="600" dirty="0" smtClean="0">
                  <a:latin typeface="Arial" pitchFamily="34" charset="0"/>
                  <a:cs typeface="Arial" pitchFamily="34" charset="0"/>
                </a:rPr>
                <a:t>2 x M 4</a:t>
              </a:r>
              <a:endParaRPr lang="fr-FR" sz="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6" name="Connecteur droit avec flèche 225"/>
            <p:cNvCxnSpPr>
              <a:endCxn id="85" idx="0"/>
            </p:cNvCxnSpPr>
            <p:nvPr/>
          </p:nvCxnSpPr>
          <p:spPr>
            <a:xfrm>
              <a:off x="1948886" y="4100513"/>
              <a:ext cx="2031" cy="22212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7" name="ZoneTexte 266"/>
            <p:cNvSpPr txBox="1"/>
            <p:nvPr/>
          </p:nvSpPr>
          <p:spPr>
            <a:xfrm>
              <a:off x="1689099" y="3917693"/>
              <a:ext cx="523636" cy="18466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fr-FR" sz="600" dirty="0" smtClean="0">
                  <a:latin typeface="Arial" pitchFamily="34" charset="0"/>
                  <a:cs typeface="Arial" pitchFamily="34" charset="0"/>
                </a:rPr>
                <a:t>Pression</a:t>
              </a:r>
              <a:endParaRPr lang="fr-FR" sz="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8" name="Connecteur droit 267"/>
            <p:cNvCxnSpPr/>
            <p:nvPr/>
          </p:nvCxnSpPr>
          <p:spPr>
            <a:xfrm>
              <a:off x="2081634" y="5689213"/>
              <a:ext cx="0" cy="449954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Connecteur droit 268"/>
            <p:cNvCxnSpPr/>
            <p:nvPr/>
          </p:nvCxnSpPr>
          <p:spPr>
            <a:xfrm>
              <a:off x="1939313" y="6073966"/>
              <a:ext cx="150222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headEnd type="non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droit 269"/>
            <p:cNvCxnSpPr/>
            <p:nvPr/>
          </p:nvCxnSpPr>
          <p:spPr>
            <a:xfrm>
              <a:off x="2295414" y="5689213"/>
              <a:ext cx="0" cy="449954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Connecteur droit 270"/>
            <p:cNvCxnSpPr/>
            <p:nvPr/>
          </p:nvCxnSpPr>
          <p:spPr>
            <a:xfrm flipH="1">
              <a:off x="2282755" y="6073966"/>
              <a:ext cx="1045229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headEnd type="non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Connecteur droit 274"/>
            <p:cNvCxnSpPr/>
            <p:nvPr/>
          </p:nvCxnSpPr>
          <p:spPr>
            <a:xfrm flipH="1">
              <a:off x="2076839" y="6073966"/>
              <a:ext cx="221579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7" name="ZoneTexte 276"/>
            <p:cNvSpPr txBox="1"/>
            <p:nvPr/>
          </p:nvSpPr>
          <p:spPr>
            <a:xfrm>
              <a:off x="2325392" y="5928980"/>
              <a:ext cx="1205501" cy="18466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fr-FR" sz="600" dirty="0" smtClean="0">
                  <a:latin typeface="Arial" pitchFamily="34" charset="0"/>
                  <a:cs typeface="Arial" pitchFamily="34" charset="0"/>
                </a:rPr>
                <a:t>Axe fourchette diam. 6 mm</a:t>
              </a:r>
              <a:endParaRPr lang="fr-FR" sz="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78" name="Groupe 1077"/>
          <p:cNvGrpSpPr/>
          <p:nvPr/>
        </p:nvGrpSpPr>
        <p:grpSpPr>
          <a:xfrm>
            <a:off x="5145320" y="354327"/>
            <a:ext cx="3124801" cy="5947657"/>
            <a:chOff x="5145320" y="354327"/>
            <a:chExt cx="3124801" cy="5947657"/>
          </a:xfrm>
        </p:grpSpPr>
        <p:sp>
          <p:nvSpPr>
            <p:cNvPr id="763" name="ZoneTexte 762"/>
            <p:cNvSpPr txBox="1"/>
            <p:nvPr/>
          </p:nvSpPr>
          <p:spPr>
            <a:xfrm>
              <a:off x="5145320" y="2809037"/>
              <a:ext cx="276999" cy="502978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fr-FR" sz="600" dirty="0" smtClean="0">
                  <a:latin typeface="Arial" pitchFamily="34" charset="0"/>
                  <a:cs typeface="Arial" pitchFamily="34" charset="0"/>
                </a:rPr>
                <a:t>24 mm mini</a:t>
              </a:r>
              <a:endParaRPr lang="fr-FR" sz="6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79" name="Groupe 278"/>
            <p:cNvGrpSpPr/>
            <p:nvPr/>
          </p:nvGrpSpPr>
          <p:grpSpPr>
            <a:xfrm rot="16200000">
              <a:off x="5223773" y="1800299"/>
              <a:ext cx="1981933" cy="720727"/>
              <a:chOff x="7015352" y="4079844"/>
              <a:chExt cx="1981933" cy="720727"/>
            </a:xfrm>
          </p:grpSpPr>
          <p:sp>
            <p:nvSpPr>
              <p:cNvPr id="280" name="Ellipse 279"/>
              <p:cNvSpPr>
                <a:spLocks noChangeAspect="1"/>
              </p:cNvSpPr>
              <p:nvPr/>
            </p:nvSpPr>
            <p:spPr>
              <a:xfrm>
                <a:off x="7344972" y="4268660"/>
                <a:ext cx="341386" cy="341386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81" name="Ellipse 280"/>
              <p:cNvSpPr>
                <a:spLocks noChangeAspect="1"/>
              </p:cNvSpPr>
              <p:nvPr/>
            </p:nvSpPr>
            <p:spPr>
              <a:xfrm>
                <a:off x="7407664" y="4331086"/>
                <a:ext cx="216000" cy="216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82" name="Rectangle 281"/>
              <p:cNvSpPr>
                <a:spLocks/>
              </p:cNvSpPr>
              <p:nvPr/>
            </p:nvSpPr>
            <p:spPr>
              <a:xfrm>
                <a:off x="7089285" y="4201595"/>
                <a:ext cx="1908000" cy="5400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83" name="Connecteur droit 282"/>
              <p:cNvCxnSpPr/>
              <p:nvPr/>
            </p:nvCxnSpPr>
            <p:spPr>
              <a:xfrm>
                <a:off x="7133010" y="4439086"/>
                <a:ext cx="836952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4" name="Connecteur droit 283"/>
              <p:cNvCxnSpPr/>
              <p:nvPr/>
            </p:nvCxnSpPr>
            <p:spPr>
              <a:xfrm>
                <a:off x="7515664" y="4079844"/>
                <a:ext cx="0" cy="720727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5" name="Ellipse 284"/>
              <p:cNvSpPr>
                <a:spLocks noChangeAspect="1"/>
              </p:cNvSpPr>
              <p:nvPr/>
            </p:nvSpPr>
            <p:spPr>
              <a:xfrm>
                <a:off x="7209379" y="4128876"/>
                <a:ext cx="619200" cy="6192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grpSp>
            <p:nvGrpSpPr>
              <p:cNvPr id="286" name="Groupe 285"/>
              <p:cNvGrpSpPr/>
              <p:nvPr/>
            </p:nvGrpSpPr>
            <p:grpSpPr>
              <a:xfrm>
                <a:off x="7157329" y="4200990"/>
                <a:ext cx="358384" cy="238096"/>
                <a:chOff x="7063888" y="5238737"/>
                <a:chExt cx="358384" cy="238096"/>
              </a:xfrm>
            </p:grpSpPr>
            <p:sp>
              <p:nvSpPr>
                <p:cNvPr id="323" name="Ellipse 322"/>
                <p:cNvSpPr>
                  <a:spLocks noChangeAspect="1"/>
                </p:cNvSpPr>
                <p:nvPr/>
              </p:nvSpPr>
              <p:spPr>
                <a:xfrm>
                  <a:off x="7108888" y="5283737"/>
                  <a:ext cx="90000" cy="90000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24" name="Ellipse 323"/>
                <p:cNvSpPr>
                  <a:spLocks noChangeAspect="1"/>
                </p:cNvSpPr>
                <p:nvPr/>
              </p:nvSpPr>
              <p:spPr>
                <a:xfrm>
                  <a:off x="7063888" y="5238737"/>
                  <a:ext cx="180000" cy="1800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325" name="Connecteur droit 324"/>
                <p:cNvCxnSpPr/>
                <p:nvPr/>
              </p:nvCxnSpPr>
              <p:spPr>
                <a:xfrm>
                  <a:off x="7084225" y="5298659"/>
                  <a:ext cx="338047" cy="17817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7" name="Connecteur droit 286"/>
              <p:cNvCxnSpPr/>
              <p:nvPr/>
            </p:nvCxnSpPr>
            <p:spPr>
              <a:xfrm>
                <a:off x="7943208" y="4201595"/>
                <a:ext cx="0" cy="54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8" name="Ellipse 287"/>
              <p:cNvSpPr>
                <a:spLocks noChangeAspect="1"/>
              </p:cNvSpPr>
              <p:nvPr/>
            </p:nvSpPr>
            <p:spPr>
              <a:xfrm flipV="1">
                <a:off x="7252374" y="4605400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89" name="Ellipse 288"/>
              <p:cNvSpPr>
                <a:spLocks noChangeAspect="1"/>
              </p:cNvSpPr>
              <p:nvPr/>
            </p:nvSpPr>
            <p:spPr>
              <a:xfrm flipV="1">
                <a:off x="7207374" y="4560400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290" name="Connecteur droit 289"/>
              <p:cNvCxnSpPr>
                <a:stCxn id="289" idx="1"/>
              </p:cNvCxnSpPr>
              <p:nvPr/>
            </p:nvCxnSpPr>
            <p:spPr>
              <a:xfrm flipV="1">
                <a:off x="7233734" y="4435804"/>
                <a:ext cx="281979" cy="278236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1" name="Groupe 290"/>
              <p:cNvGrpSpPr/>
              <p:nvPr/>
            </p:nvGrpSpPr>
            <p:grpSpPr>
              <a:xfrm flipH="1">
                <a:off x="7514011" y="4200990"/>
                <a:ext cx="358384" cy="238096"/>
                <a:chOff x="7063888" y="5238737"/>
                <a:chExt cx="358384" cy="238096"/>
              </a:xfrm>
            </p:grpSpPr>
            <p:sp>
              <p:nvSpPr>
                <p:cNvPr id="320" name="Ellipse 319"/>
                <p:cNvSpPr>
                  <a:spLocks noChangeAspect="1"/>
                </p:cNvSpPr>
                <p:nvPr/>
              </p:nvSpPr>
              <p:spPr>
                <a:xfrm>
                  <a:off x="7108888" y="5283737"/>
                  <a:ext cx="90000" cy="90000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21" name="Ellipse 320"/>
                <p:cNvSpPr>
                  <a:spLocks noChangeAspect="1"/>
                </p:cNvSpPr>
                <p:nvPr/>
              </p:nvSpPr>
              <p:spPr>
                <a:xfrm>
                  <a:off x="7063888" y="5238737"/>
                  <a:ext cx="180000" cy="1800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322" name="Connecteur droit 321"/>
                <p:cNvCxnSpPr/>
                <p:nvPr/>
              </p:nvCxnSpPr>
              <p:spPr>
                <a:xfrm>
                  <a:off x="7084225" y="5298659"/>
                  <a:ext cx="338047" cy="17817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2" name="Ellipse 291"/>
              <p:cNvSpPr>
                <a:spLocks noChangeAspect="1"/>
              </p:cNvSpPr>
              <p:nvPr/>
            </p:nvSpPr>
            <p:spPr>
              <a:xfrm flipV="1">
                <a:off x="7689558" y="4605400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93" name="Ellipse 292"/>
              <p:cNvSpPr>
                <a:spLocks noChangeAspect="1"/>
              </p:cNvSpPr>
              <p:nvPr/>
            </p:nvSpPr>
            <p:spPr>
              <a:xfrm flipV="1">
                <a:off x="7644558" y="4560400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294" name="Connecteur droit 293"/>
              <p:cNvCxnSpPr/>
              <p:nvPr/>
            </p:nvCxnSpPr>
            <p:spPr>
              <a:xfrm flipH="1" flipV="1">
                <a:off x="7518664" y="4435804"/>
                <a:ext cx="281979" cy="278236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95" name="Groupe 294"/>
              <p:cNvGrpSpPr/>
              <p:nvPr/>
            </p:nvGrpSpPr>
            <p:grpSpPr>
              <a:xfrm>
                <a:off x="7015352" y="4410551"/>
                <a:ext cx="481883" cy="144000"/>
                <a:chOff x="6940959" y="5445917"/>
                <a:chExt cx="481883" cy="144000"/>
              </a:xfrm>
            </p:grpSpPr>
            <p:sp>
              <p:nvSpPr>
                <p:cNvPr id="318" name="Ellipse 317"/>
                <p:cNvSpPr>
                  <a:spLocks noChangeAspect="1"/>
                </p:cNvSpPr>
                <p:nvPr/>
              </p:nvSpPr>
              <p:spPr>
                <a:xfrm>
                  <a:off x="7049769" y="5445917"/>
                  <a:ext cx="144000" cy="144000"/>
                </a:xfrm>
                <a:prstGeom prst="ellipse">
                  <a:avLst/>
                </a:prstGeom>
                <a:pattFill prst="ltUpDiag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319" name="Connecteur droit 318"/>
                <p:cNvCxnSpPr/>
                <p:nvPr/>
              </p:nvCxnSpPr>
              <p:spPr>
                <a:xfrm flipV="1">
                  <a:off x="6940959" y="5476833"/>
                  <a:ext cx="481883" cy="644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6" name="Groupe 295"/>
              <p:cNvGrpSpPr/>
              <p:nvPr/>
            </p:nvGrpSpPr>
            <p:grpSpPr>
              <a:xfrm flipH="1">
                <a:off x="7535823" y="4410551"/>
                <a:ext cx="481883" cy="144000"/>
                <a:chOff x="6940959" y="5445917"/>
                <a:chExt cx="481883" cy="144000"/>
              </a:xfrm>
            </p:grpSpPr>
            <p:sp>
              <p:nvSpPr>
                <p:cNvPr id="316" name="Ellipse 315"/>
                <p:cNvSpPr>
                  <a:spLocks noChangeAspect="1"/>
                </p:cNvSpPr>
                <p:nvPr/>
              </p:nvSpPr>
              <p:spPr>
                <a:xfrm>
                  <a:off x="7049769" y="5445917"/>
                  <a:ext cx="144000" cy="144000"/>
                </a:xfrm>
                <a:prstGeom prst="ellipse">
                  <a:avLst/>
                </a:prstGeom>
                <a:pattFill prst="ltUpDiag"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317" name="Connecteur droit 316"/>
                <p:cNvCxnSpPr/>
                <p:nvPr/>
              </p:nvCxnSpPr>
              <p:spPr>
                <a:xfrm flipV="1">
                  <a:off x="6940959" y="5476833"/>
                  <a:ext cx="481883" cy="644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7" name="Ellipse 296"/>
              <p:cNvSpPr>
                <a:spLocks noChangeAspect="1"/>
              </p:cNvSpPr>
              <p:nvPr/>
            </p:nvSpPr>
            <p:spPr>
              <a:xfrm>
                <a:off x="7189714" y="4109821"/>
                <a:ext cx="658530" cy="65853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298" name="Hexagone 297"/>
              <p:cNvSpPr>
                <a:spLocks noChangeAspect="1"/>
              </p:cNvSpPr>
              <p:nvPr/>
            </p:nvSpPr>
            <p:spPr>
              <a:xfrm>
                <a:off x="7205912" y="4254990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9" name="Hexagone 298"/>
              <p:cNvSpPr>
                <a:spLocks noChangeAspect="1"/>
              </p:cNvSpPr>
              <p:nvPr/>
            </p:nvSpPr>
            <p:spPr>
              <a:xfrm>
                <a:off x="7741088" y="4254990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0" name="Hexagone 299"/>
              <p:cNvSpPr>
                <a:spLocks noChangeAspect="1"/>
              </p:cNvSpPr>
              <p:nvPr/>
            </p:nvSpPr>
            <p:spPr>
              <a:xfrm>
                <a:off x="7255614" y="4617124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1" name="Hexagone 300"/>
              <p:cNvSpPr>
                <a:spLocks noChangeAspect="1"/>
              </p:cNvSpPr>
              <p:nvPr/>
            </p:nvSpPr>
            <p:spPr>
              <a:xfrm>
                <a:off x="7693657" y="4617124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2" name="Ellipse 301"/>
              <p:cNvSpPr>
                <a:spLocks noChangeAspect="1"/>
              </p:cNvSpPr>
              <p:nvPr/>
            </p:nvSpPr>
            <p:spPr>
              <a:xfrm flipV="1">
                <a:off x="7136908" y="4420471"/>
                <a:ext cx="122400" cy="1224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303" name="Ellipse 302"/>
              <p:cNvSpPr>
                <a:spLocks noChangeAspect="1"/>
              </p:cNvSpPr>
              <p:nvPr/>
            </p:nvSpPr>
            <p:spPr>
              <a:xfrm flipV="1">
                <a:off x="7777520" y="4420471"/>
                <a:ext cx="122400" cy="1224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304" name="Arc 303"/>
              <p:cNvSpPr/>
              <p:nvPr/>
            </p:nvSpPr>
            <p:spPr>
              <a:xfrm>
                <a:off x="7143490" y="4183036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05" name="Connecteur droit 304"/>
              <p:cNvCxnSpPr>
                <a:stCxn id="304" idx="2"/>
              </p:cNvCxnSpPr>
              <p:nvPr/>
            </p:nvCxnSpPr>
            <p:spPr>
              <a:xfrm flipV="1">
                <a:off x="7143820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Connecteur droit 305"/>
              <p:cNvCxnSpPr/>
              <p:nvPr/>
            </p:nvCxnSpPr>
            <p:spPr>
              <a:xfrm flipV="1">
                <a:off x="7345794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7" name="Arc 306"/>
              <p:cNvSpPr/>
              <p:nvPr/>
            </p:nvSpPr>
            <p:spPr>
              <a:xfrm flipV="1">
                <a:off x="7193848" y="4551017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08" name="Connecteur droit 307"/>
              <p:cNvCxnSpPr/>
              <p:nvPr/>
            </p:nvCxnSpPr>
            <p:spPr>
              <a:xfrm flipV="1">
                <a:off x="7194038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9" name="Arc 308"/>
              <p:cNvSpPr/>
              <p:nvPr/>
            </p:nvSpPr>
            <p:spPr>
              <a:xfrm>
                <a:off x="7678923" y="4183036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10" name="Connecteur droit 309"/>
              <p:cNvCxnSpPr>
                <a:stCxn id="309" idx="2"/>
              </p:cNvCxnSpPr>
              <p:nvPr/>
            </p:nvCxnSpPr>
            <p:spPr>
              <a:xfrm flipV="1">
                <a:off x="7679253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1" name="Connecteur droit 310"/>
              <p:cNvCxnSpPr/>
              <p:nvPr/>
            </p:nvCxnSpPr>
            <p:spPr>
              <a:xfrm flipV="1">
                <a:off x="7881227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2" name="Arc 311"/>
              <p:cNvSpPr/>
              <p:nvPr/>
            </p:nvSpPr>
            <p:spPr>
              <a:xfrm flipV="1">
                <a:off x="7632958" y="4551017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13" name="Connecteur droit 312"/>
              <p:cNvCxnSpPr/>
              <p:nvPr/>
            </p:nvCxnSpPr>
            <p:spPr>
              <a:xfrm flipV="1">
                <a:off x="7397048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Connecteur droit 313"/>
              <p:cNvCxnSpPr/>
              <p:nvPr/>
            </p:nvCxnSpPr>
            <p:spPr>
              <a:xfrm flipV="1">
                <a:off x="7633271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Connecteur droit 314"/>
              <p:cNvCxnSpPr/>
              <p:nvPr/>
            </p:nvCxnSpPr>
            <p:spPr>
              <a:xfrm flipV="1">
                <a:off x="7836896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6" name="Groupe 325"/>
            <p:cNvGrpSpPr/>
            <p:nvPr/>
          </p:nvGrpSpPr>
          <p:grpSpPr>
            <a:xfrm rot="5400000">
              <a:off x="5221550" y="3654094"/>
              <a:ext cx="1981933" cy="720727"/>
              <a:chOff x="7015352" y="4079844"/>
              <a:chExt cx="1981933" cy="720727"/>
            </a:xfrm>
          </p:grpSpPr>
          <p:sp>
            <p:nvSpPr>
              <p:cNvPr id="327" name="Ellipse 326"/>
              <p:cNvSpPr>
                <a:spLocks noChangeAspect="1"/>
              </p:cNvSpPr>
              <p:nvPr/>
            </p:nvSpPr>
            <p:spPr>
              <a:xfrm>
                <a:off x="7344972" y="4268660"/>
                <a:ext cx="341386" cy="341386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328" name="Ellipse 327"/>
              <p:cNvSpPr>
                <a:spLocks noChangeAspect="1"/>
              </p:cNvSpPr>
              <p:nvPr/>
            </p:nvSpPr>
            <p:spPr>
              <a:xfrm>
                <a:off x="7407664" y="4331086"/>
                <a:ext cx="216000" cy="216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329" name="Rectangle 328"/>
              <p:cNvSpPr>
                <a:spLocks/>
              </p:cNvSpPr>
              <p:nvPr/>
            </p:nvSpPr>
            <p:spPr>
              <a:xfrm>
                <a:off x="7089285" y="4201595"/>
                <a:ext cx="1908000" cy="5400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30" name="Connecteur droit 329"/>
              <p:cNvCxnSpPr/>
              <p:nvPr/>
            </p:nvCxnSpPr>
            <p:spPr>
              <a:xfrm>
                <a:off x="7133010" y="4439086"/>
                <a:ext cx="836952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Connecteur droit 330"/>
              <p:cNvCxnSpPr/>
              <p:nvPr/>
            </p:nvCxnSpPr>
            <p:spPr>
              <a:xfrm>
                <a:off x="7515664" y="4079844"/>
                <a:ext cx="0" cy="720727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2" name="Ellipse 331"/>
              <p:cNvSpPr>
                <a:spLocks noChangeAspect="1"/>
              </p:cNvSpPr>
              <p:nvPr/>
            </p:nvSpPr>
            <p:spPr>
              <a:xfrm>
                <a:off x="7209379" y="4128876"/>
                <a:ext cx="619200" cy="6192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grpSp>
            <p:nvGrpSpPr>
              <p:cNvPr id="333" name="Groupe 332"/>
              <p:cNvGrpSpPr/>
              <p:nvPr/>
            </p:nvGrpSpPr>
            <p:grpSpPr>
              <a:xfrm>
                <a:off x="7157329" y="4200990"/>
                <a:ext cx="358384" cy="238096"/>
                <a:chOff x="7063888" y="5238737"/>
                <a:chExt cx="358384" cy="238096"/>
              </a:xfrm>
            </p:grpSpPr>
            <p:sp>
              <p:nvSpPr>
                <p:cNvPr id="370" name="Ellipse 369"/>
                <p:cNvSpPr>
                  <a:spLocks noChangeAspect="1"/>
                </p:cNvSpPr>
                <p:nvPr/>
              </p:nvSpPr>
              <p:spPr>
                <a:xfrm>
                  <a:off x="7108888" y="5283737"/>
                  <a:ext cx="90000" cy="90000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71" name="Ellipse 370"/>
                <p:cNvSpPr>
                  <a:spLocks noChangeAspect="1"/>
                </p:cNvSpPr>
                <p:nvPr/>
              </p:nvSpPr>
              <p:spPr>
                <a:xfrm>
                  <a:off x="7063888" y="5238737"/>
                  <a:ext cx="180000" cy="1800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372" name="Connecteur droit 371"/>
                <p:cNvCxnSpPr/>
                <p:nvPr/>
              </p:nvCxnSpPr>
              <p:spPr>
                <a:xfrm>
                  <a:off x="7084225" y="5298659"/>
                  <a:ext cx="338047" cy="17817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4" name="Connecteur droit 333"/>
              <p:cNvCxnSpPr/>
              <p:nvPr/>
            </p:nvCxnSpPr>
            <p:spPr>
              <a:xfrm>
                <a:off x="7943208" y="4201595"/>
                <a:ext cx="0" cy="54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5" name="Ellipse 334"/>
              <p:cNvSpPr>
                <a:spLocks noChangeAspect="1"/>
              </p:cNvSpPr>
              <p:nvPr/>
            </p:nvSpPr>
            <p:spPr>
              <a:xfrm flipV="1">
                <a:off x="7252374" y="4605400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336" name="Ellipse 335"/>
              <p:cNvSpPr>
                <a:spLocks noChangeAspect="1"/>
              </p:cNvSpPr>
              <p:nvPr/>
            </p:nvSpPr>
            <p:spPr>
              <a:xfrm flipV="1">
                <a:off x="7207374" y="4560400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337" name="Connecteur droit 336"/>
              <p:cNvCxnSpPr>
                <a:stCxn id="336" idx="1"/>
              </p:cNvCxnSpPr>
              <p:nvPr/>
            </p:nvCxnSpPr>
            <p:spPr>
              <a:xfrm flipV="1">
                <a:off x="7233734" y="4435804"/>
                <a:ext cx="281979" cy="278236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8" name="Groupe 337"/>
              <p:cNvGrpSpPr/>
              <p:nvPr/>
            </p:nvGrpSpPr>
            <p:grpSpPr>
              <a:xfrm flipH="1">
                <a:off x="7514011" y="4200990"/>
                <a:ext cx="358384" cy="238096"/>
                <a:chOff x="7063888" y="5238737"/>
                <a:chExt cx="358384" cy="238096"/>
              </a:xfrm>
            </p:grpSpPr>
            <p:sp>
              <p:nvSpPr>
                <p:cNvPr id="367" name="Ellipse 366"/>
                <p:cNvSpPr>
                  <a:spLocks noChangeAspect="1"/>
                </p:cNvSpPr>
                <p:nvPr/>
              </p:nvSpPr>
              <p:spPr>
                <a:xfrm>
                  <a:off x="7108888" y="5283737"/>
                  <a:ext cx="90000" cy="90000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68" name="Ellipse 367"/>
                <p:cNvSpPr>
                  <a:spLocks noChangeAspect="1"/>
                </p:cNvSpPr>
                <p:nvPr/>
              </p:nvSpPr>
              <p:spPr>
                <a:xfrm>
                  <a:off x="7063888" y="5238737"/>
                  <a:ext cx="180000" cy="1800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369" name="Connecteur droit 368"/>
                <p:cNvCxnSpPr/>
                <p:nvPr/>
              </p:nvCxnSpPr>
              <p:spPr>
                <a:xfrm>
                  <a:off x="7084225" y="5298659"/>
                  <a:ext cx="338047" cy="17817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9" name="Ellipse 338"/>
              <p:cNvSpPr>
                <a:spLocks noChangeAspect="1"/>
              </p:cNvSpPr>
              <p:nvPr/>
            </p:nvSpPr>
            <p:spPr>
              <a:xfrm flipV="1">
                <a:off x="7689558" y="4605400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340" name="Ellipse 339"/>
              <p:cNvSpPr>
                <a:spLocks noChangeAspect="1"/>
              </p:cNvSpPr>
              <p:nvPr/>
            </p:nvSpPr>
            <p:spPr>
              <a:xfrm flipV="1">
                <a:off x="7644558" y="4560400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341" name="Connecteur droit 340"/>
              <p:cNvCxnSpPr/>
              <p:nvPr/>
            </p:nvCxnSpPr>
            <p:spPr>
              <a:xfrm flipH="1" flipV="1">
                <a:off x="7518664" y="4435804"/>
                <a:ext cx="281979" cy="278236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2" name="Groupe 341"/>
              <p:cNvGrpSpPr/>
              <p:nvPr/>
            </p:nvGrpSpPr>
            <p:grpSpPr>
              <a:xfrm>
                <a:off x="7015352" y="4410551"/>
                <a:ext cx="481883" cy="144000"/>
                <a:chOff x="6940959" y="5445917"/>
                <a:chExt cx="481883" cy="144000"/>
              </a:xfrm>
            </p:grpSpPr>
            <p:sp>
              <p:nvSpPr>
                <p:cNvPr id="365" name="Ellipse 364"/>
                <p:cNvSpPr>
                  <a:spLocks noChangeAspect="1"/>
                </p:cNvSpPr>
                <p:nvPr/>
              </p:nvSpPr>
              <p:spPr>
                <a:xfrm>
                  <a:off x="7049769" y="5445917"/>
                  <a:ext cx="144000" cy="144000"/>
                </a:xfrm>
                <a:prstGeom prst="ellipse">
                  <a:avLst/>
                </a:prstGeom>
                <a:pattFill prst="ltUpDiag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366" name="Connecteur droit 365"/>
                <p:cNvCxnSpPr/>
                <p:nvPr/>
              </p:nvCxnSpPr>
              <p:spPr>
                <a:xfrm flipV="1">
                  <a:off x="6940959" y="5476833"/>
                  <a:ext cx="481883" cy="644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3" name="Groupe 342"/>
              <p:cNvGrpSpPr/>
              <p:nvPr/>
            </p:nvGrpSpPr>
            <p:grpSpPr>
              <a:xfrm flipH="1">
                <a:off x="7535823" y="4410551"/>
                <a:ext cx="481883" cy="144000"/>
                <a:chOff x="6940959" y="5445917"/>
                <a:chExt cx="481883" cy="144000"/>
              </a:xfrm>
            </p:grpSpPr>
            <p:sp>
              <p:nvSpPr>
                <p:cNvPr id="363" name="Ellipse 362"/>
                <p:cNvSpPr>
                  <a:spLocks noChangeAspect="1"/>
                </p:cNvSpPr>
                <p:nvPr/>
              </p:nvSpPr>
              <p:spPr>
                <a:xfrm>
                  <a:off x="7049769" y="5445917"/>
                  <a:ext cx="144000" cy="144000"/>
                </a:xfrm>
                <a:prstGeom prst="ellipse">
                  <a:avLst/>
                </a:prstGeom>
                <a:pattFill prst="ltUpDiag"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364" name="Connecteur droit 363"/>
                <p:cNvCxnSpPr/>
                <p:nvPr/>
              </p:nvCxnSpPr>
              <p:spPr>
                <a:xfrm flipV="1">
                  <a:off x="6940959" y="5476833"/>
                  <a:ext cx="481883" cy="644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44" name="Ellipse 343"/>
              <p:cNvSpPr>
                <a:spLocks noChangeAspect="1"/>
              </p:cNvSpPr>
              <p:nvPr/>
            </p:nvSpPr>
            <p:spPr>
              <a:xfrm>
                <a:off x="7189714" y="4109821"/>
                <a:ext cx="658530" cy="65853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345" name="Hexagone 344"/>
              <p:cNvSpPr>
                <a:spLocks noChangeAspect="1"/>
              </p:cNvSpPr>
              <p:nvPr/>
            </p:nvSpPr>
            <p:spPr>
              <a:xfrm>
                <a:off x="7205912" y="4254990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6" name="Hexagone 345"/>
              <p:cNvSpPr>
                <a:spLocks noChangeAspect="1"/>
              </p:cNvSpPr>
              <p:nvPr/>
            </p:nvSpPr>
            <p:spPr>
              <a:xfrm>
                <a:off x="7741088" y="4254990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7" name="Hexagone 346"/>
              <p:cNvSpPr>
                <a:spLocks noChangeAspect="1"/>
              </p:cNvSpPr>
              <p:nvPr/>
            </p:nvSpPr>
            <p:spPr>
              <a:xfrm>
                <a:off x="7255614" y="4617124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8" name="Hexagone 347"/>
              <p:cNvSpPr>
                <a:spLocks noChangeAspect="1"/>
              </p:cNvSpPr>
              <p:nvPr/>
            </p:nvSpPr>
            <p:spPr>
              <a:xfrm>
                <a:off x="7693657" y="4617124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9" name="Ellipse 348"/>
              <p:cNvSpPr>
                <a:spLocks noChangeAspect="1"/>
              </p:cNvSpPr>
              <p:nvPr/>
            </p:nvSpPr>
            <p:spPr>
              <a:xfrm flipV="1">
                <a:off x="7136908" y="4420471"/>
                <a:ext cx="122400" cy="1224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350" name="Ellipse 349"/>
              <p:cNvSpPr>
                <a:spLocks noChangeAspect="1"/>
              </p:cNvSpPr>
              <p:nvPr/>
            </p:nvSpPr>
            <p:spPr>
              <a:xfrm flipV="1">
                <a:off x="7777520" y="4420471"/>
                <a:ext cx="122400" cy="1224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351" name="Arc 350"/>
              <p:cNvSpPr/>
              <p:nvPr/>
            </p:nvSpPr>
            <p:spPr>
              <a:xfrm>
                <a:off x="7143490" y="4183036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52" name="Connecteur droit 351"/>
              <p:cNvCxnSpPr>
                <a:stCxn id="351" idx="2"/>
              </p:cNvCxnSpPr>
              <p:nvPr/>
            </p:nvCxnSpPr>
            <p:spPr>
              <a:xfrm flipV="1">
                <a:off x="7143820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3" name="Connecteur droit 352"/>
              <p:cNvCxnSpPr/>
              <p:nvPr/>
            </p:nvCxnSpPr>
            <p:spPr>
              <a:xfrm flipV="1">
                <a:off x="7345794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4" name="Arc 353"/>
              <p:cNvSpPr/>
              <p:nvPr/>
            </p:nvSpPr>
            <p:spPr>
              <a:xfrm flipV="1">
                <a:off x="7193848" y="4551017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55" name="Connecteur droit 354"/>
              <p:cNvCxnSpPr/>
              <p:nvPr/>
            </p:nvCxnSpPr>
            <p:spPr>
              <a:xfrm flipV="1">
                <a:off x="7194038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6" name="Arc 355"/>
              <p:cNvSpPr/>
              <p:nvPr/>
            </p:nvSpPr>
            <p:spPr>
              <a:xfrm>
                <a:off x="7678923" y="4183036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57" name="Connecteur droit 356"/>
              <p:cNvCxnSpPr>
                <a:stCxn id="356" idx="2"/>
              </p:cNvCxnSpPr>
              <p:nvPr/>
            </p:nvCxnSpPr>
            <p:spPr>
              <a:xfrm flipV="1">
                <a:off x="7679253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8" name="Connecteur droit 357"/>
              <p:cNvCxnSpPr/>
              <p:nvPr/>
            </p:nvCxnSpPr>
            <p:spPr>
              <a:xfrm flipV="1">
                <a:off x="7881227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9" name="Arc 358"/>
              <p:cNvSpPr/>
              <p:nvPr/>
            </p:nvSpPr>
            <p:spPr>
              <a:xfrm flipV="1">
                <a:off x="7632958" y="4551017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60" name="Connecteur droit 359"/>
              <p:cNvCxnSpPr/>
              <p:nvPr/>
            </p:nvCxnSpPr>
            <p:spPr>
              <a:xfrm flipV="1">
                <a:off x="7397048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1" name="Connecteur droit 360"/>
              <p:cNvCxnSpPr/>
              <p:nvPr/>
            </p:nvCxnSpPr>
            <p:spPr>
              <a:xfrm flipV="1">
                <a:off x="7633271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2" name="Connecteur droit 361"/>
              <p:cNvCxnSpPr/>
              <p:nvPr/>
            </p:nvCxnSpPr>
            <p:spPr>
              <a:xfrm flipV="1">
                <a:off x="7836896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3" name="Groupe 372"/>
            <p:cNvGrpSpPr/>
            <p:nvPr/>
          </p:nvGrpSpPr>
          <p:grpSpPr>
            <a:xfrm rot="5400000">
              <a:off x="5780836" y="4063534"/>
              <a:ext cx="1981933" cy="720727"/>
              <a:chOff x="7015352" y="4079844"/>
              <a:chExt cx="1981933" cy="720727"/>
            </a:xfrm>
          </p:grpSpPr>
          <p:sp>
            <p:nvSpPr>
              <p:cNvPr id="374" name="Ellipse 373"/>
              <p:cNvSpPr>
                <a:spLocks noChangeAspect="1"/>
              </p:cNvSpPr>
              <p:nvPr/>
            </p:nvSpPr>
            <p:spPr>
              <a:xfrm>
                <a:off x="7344972" y="4268660"/>
                <a:ext cx="341386" cy="341386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375" name="Ellipse 374"/>
              <p:cNvSpPr>
                <a:spLocks noChangeAspect="1"/>
              </p:cNvSpPr>
              <p:nvPr/>
            </p:nvSpPr>
            <p:spPr>
              <a:xfrm>
                <a:off x="7407664" y="4331086"/>
                <a:ext cx="216000" cy="216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376" name="Rectangle 375"/>
              <p:cNvSpPr>
                <a:spLocks/>
              </p:cNvSpPr>
              <p:nvPr/>
            </p:nvSpPr>
            <p:spPr>
              <a:xfrm>
                <a:off x="7089285" y="4201595"/>
                <a:ext cx="1908000" cy="5400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77" name="Connecteur droit 376"/>
              <p:cNvCxnSpPr/>
              <p:nvPr/>
            </p:nvCxnSpPr>
            <p:spPr>
              <a:xfrm>
                <a:off x="7133010" y="4439086"/>
                <a:ext cx="836952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Connecteur droit 377"/>
              <p:cNvCxnSpPr/>
              <p:nvPr/>
            </p:nvCxnSpPr>
            <p:spPr>
              <a:xfrm>
                <a:off x="7515664" y="4079844"/>
                <a:ext cx="0" cy="720727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9" name="Ellipse 378"/>
              <p:cNvSpPr>
                <a:spLocks noChangeAspect="1"/>
              </p:cNvSpPr>
              <p:nvPr/>
            </p:nvSpPr>
            <p:spPr>
              <a:xfrm>
                <a:off x="7209379" y="4128876"/>
                <a:ext cx="619200" cy="6192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grpSp>
            <p:nvGrpSpPr>
              <p:cNvPr id="380" name="Groupe 379"/>
              <p:cNvGrpSpPr/>
              <p:nvPr/>
            </p:nvGrpSpPr>
            <p:grpSpPr>
              <a:xfrm>
                <a:off x="7157329" y="4200990"/>
                <a:ext cx="358384" cy="238096"/>
                <a:chOff x="7063888" y="5238737"/>
                <a:chExt cx="358384" cy="238096"/>
              </a:xfrm>
            </p:grpSpPr>
            <p:sp>
              <p:nvSpPr>
                <p:cNvPr id="417" name="Ellipse 416"/>
                <p:cNvSpPr>
                  <a:spLocks noChangeAspect="1"/>
                </p:cNvSpPr>
                <p:nvPr/>
              </p:nvSpPr>
              <p:spPr>
                <a:xfrm>
                  <a:off x="7108888" y="5283737"/>
                  <a:ext cx="90000" cy="90000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8" name="Ellipse 417"/>
                <p:cNvSpPr>
                  <a:spLocks noChangeAspect="1"/>
                </p:cNvSpPr>
                <p:nvPr/>
              </p:nvSpPr>
              <p:spPr>
                <a:xfrm>
                  <a:off x="7063888" y="5238737"/>
                  <a:ext cx="180000" cy="1800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19" name="Connecteur droit 418"/>
                <p:cNvCxnSpPr/>
                <p:nvPr/>
              </p:nvCxnSpPr>
              <p:spPr>
                <a:xfrm>
                  <a:off x="7084225" y="5298659"/>
                  <a:ext cx="338047" cy="17817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81" name="Connecteur droit 380"/>
              <p:cNvCxnSpPr/>
              <p:nvPr/>
            </p:nvCxnSpPr>
            <p:spPr>
              <a:xfrm>
                <a:off x="7943208" y="4201595"/>
                <a:ext cx="0" cy="54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2" name="Ellipse 381"/>
              <p:cNvSpPr>
                <a:spLocks noChangeAspect="1"/>
              </p:cNvSpPr>
              <p:nvPr/>
            </p:nvSpPr>
            <p:spPr>
              <a:xfrm flipV="1">
                <a:off x="7252374" y="4605400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383" name="Ellipse 382"/>
              <p:cNvSpPr>
                <a:spLocks noChangeAspect="1"/>
              </p:cNvSpPr>
              <p:nvPr/>
            </p:nvSpPr>
            <p:spPr>
              <a:xfrm flipV="1">
                <a:off x="7207374" y="4560400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384" name="Connecteur droit 383"/>
              <p:cNvCxnSpPr>
                <a:stCxn id="383" idx="1"/>
              </p:cNvCxnSpPr>
              <p:nvPr/>
            </p:nvCxnSpPr>
            <p:spPr>
              <a:xfrm flipV="1">
                <a:off x="7233734" y="4435804"/>
                <a:ext cx="281979" cy="278236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5" name="Groupe 384"/>
              <p:cNvGrpSpPr/>
              <p:nvPr/>
            </p:nvGrpSpPr>
            <p:grpSpPr>
              <a:xfrm flipH="1">
                <a:off x="7514011" y="4200990"/>
                <a:ext cx="358384" cy="238096"/>
                <a:chOff x="7063888" y="5238737"/>
                <a:chExt cx="358384" cy="238096"/>
              </a:xfrm>
            </p:grpSpPr>
            <p:sp>
              <p:nvSpPr>
                <p:cNvPr id="414" name="Ellipse 413"/>
                <p:cNvSpPr>
                  <a:spLocks noChangeAspect="1"/>
                </p:cNvSpPr>
                <p:nvPr/>
              </p:nvSpPr>
              <p:spPr>
                <a:xfrm>
                  <a:off x="7108888" y="5283737"/>
                  <a:ext cx="90000" cy="90000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5" name="Ellipse 414"/>
                <p:cNvSpPr>
                  <a:spLocks noChangeAspect="1"/>
                </p:cNvSpPr>
                <p:nvPr/>
              </p:nvSpPr>
              <p:spPr>
                <a:xfrm>
                  <a:off x="7063888" y="5238737"/>
                  <a:ext cx="180000" cy="1800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16" name="Connecteur droit 415"/>
                <p:cNvCxnSpPr/>
                <p:nvPr/>
              </p:nvCxnSpPr>
              <p:spPr>
                <a:xfrm>
                  <a:off x="7084225" y="5298659"/>
                  <a:ext cx="338047" cy="17817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6" name="Ellipse 385"/>
              <p:cNvSpPr>
                <a:spLocks noChangeAspect="1"/>
              </p:cNvSpPr>
              <p:nvPr/>
            </p:nvSpPr>
            <p:spPr>
              <a:xfrm flipV="1">
                <a:off x="7689558" y="4605400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387" name="Ellipse 386"/>
              <p:cNvSpPr>
                <a:spLocks noChangeAspect="1"/>
              </p:cNvSpPr>
              <p:nvPr/>
            </p:nvSpPr>
            <p:spPr>
              <a:xfrm flipV="1">
                <a:off x="7644558" y="4560400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388" name="Connecteur droit 387"/>
              <p:cNvCxnSpPr/>
              <p:nvPr/>
            </p:nvCxnSpPr>
            <p:spPr>
              <a:xfrm flipH="1" flipV="1">
                <a:off x="7518664" y="4435804"/>
                <a:ext cx="281979" cy="278236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89" name="Groupe 388"/>
              <p:cNvGrpSpPr/>
              <p:nvPr/>
            </p:nvGrpSpPr>
            <p:grpSpPr>
              <a:xfrm>
                <a:off x="7015352" y="4410551"/>
                <a:ext cx="481883" cy="144000"/>
                <a:chOff x="6940959" y="5445917"/>
                <a:chExt cx="481883" cy="144000"/>
              </a:xfrm>
            </p:grpSpPr>
            <p:sp>
              <p:nvSpPr>
                <p:cNvPr id="412" name="Ellipse 411"/>
                <p:cNvSpPr>
                  <a:spLocks noChangeAspect="1"/>
                </p:cNvSpPr>
                <p:nvPr/>
              </p:nvSpPr>
              <p:spPr>
                <a:xfrm>
                  <a:off x="7049769" y="5445917"/>
                  <a:ext cx="144000" cy="144000"/>
                </a:xfrm>
                <a:prstGeom prst="ellipse">
                  <a:avLst/>
                </a:prstGeom>
                <a:pattFill prst="ltUpDiag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13" name="Connecteur droit 412"/>
                <p:cNvCxnSpPr/>
                <p:nvPr/>
              </p:nvCxnSpPr>
              <p:spPr>
                <a:xfrm flipV="1">
                  <a:off x="6940959" y="5476833"/>
                  <a:ext cx="481883" cy="644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0" name="Groupe 389"/>
              <p:cNvGrpSpPr/>
              <p:nvPr/>
            </p:nvGrpSpPr>
            <p:grpSpPr>
              <a:xfrm flipH="1">
                <a:off x="7535823" y="4410551"/>
                <a:ext cx="481883" cy="144000"/>
                <a:chOff x="6940959" y="5445917"/>
                <a:chExt cx="481883" cy="144000"/>
              </a:xfrm>
            </p:grpSpPr>
            <p:sp>
              <p:nvSpPr>
                <p:cNvPr id="410" name="Ellipse 409"/>
                <p:cNvSpPr>
                  <a:spLocks noChangeAspect="1"/>
                </p:cNvSpPr>
                <p:nvPr/>
              </p:nvSpPr>
              <p:spPr>
                <a:xfrm>
                  <a:off x="7049769" y="5445917"/>
                  <a:ext cx="144000" cy="144000"/>
                </a:xfrm>
                <a:prstGeom prst="ellipse">
                  <a:avLst/>
                </a:prstGeom>
                <a:pattFill prst="ltUpDiag"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11" name="Connecteur droit 410"/>
                <p:cNvCxnSpPr/>
                <p:nvPr/>
              </p:nvCxnSpPr>
              <p:spPr>
                <a:xfrm flipV="1">
                  <a:off x="6940959" y="5476833"/>
                  <a:ext cx="481883" cy="644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1" name="Ellipse 390"/>
              <p:cNvSpPr>
                <a:spLocks noChangeAspect="1"/>
              </p:cNvSpPr>
              <p:nvPr/>
            </p:nvSpPr>
            <p:spPr>
              <a:xfrm>
                <a:off x="7189714" y="4109821"/>
                <a:ext cx="658530" cy="65853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392" name="Hexagone 391"/>
              <p:cNvSpPr>
                <a:spLocks noChangeAspect="1"/>
              </p:cNvSpPr>
              <p:nvPr/>
            </p:nvSpPr>
            <p:spPr>
              <a:xfrm>
                <a:off x="7205912" y="4254990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3" name="Hexagone 392"/>
              <p:cNvSpPr>
                <a:spLocks noChangeAspect="1"/>
              </p:cNvSpPr>
              <p:nvPr/>
            </p:nvSpPr>
            <p:spPr>
              <a:xfrm>
                <a:off x="7741088" y="4254990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4" name="Hexagone 393"/>
              <p:cNvSpPr>
                <a:spLocks noChangeAspect="1"/>
              </p:cNvSpPr>
              <p:nvPr/>
            </p:nvSpPr>
            <p:spPr>
              <a:xfrm>
                <a:off x="7255614" y="4617124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5" name="Hexagone 394"/>
              <p:cNvSpPr>
                <a:spLocks noChangeAspect="1"/>
              </p:cNvSpPr>
              <p:nvPr/>
            </p:nvSpPr>
            <p:spPr>
              <a:xfrm>
                <a:off x="7693657" y="4617124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6" name="Ellipse 395"/>
              <p:cNvSpPr>
                <a:spLocks noChangeAspect="1"/>
              </p:cNvSpPr>
              <p:nvPr/>
            </p:nvSpPr>
            <p:spPr>
              <a:xfrm flipV="1">
                <a:off x="7136908" y="4420471"/>
                <a:ext cx="122400" cy="1224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397" name="Ellipse 396"/>
              <p:cNvSpPr>
                <a:spLocks noChangeAspect="1"/>
              </p:cNvSpPr>
              <p:nvPr/>
            </p:nvSpPr>
            <p:spPr>
              <a:xfrm flipV="1">
                <a:off x="7777520" y="4420471"/>
                <a:ext cx="122400" cy="1224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398" name="Arc 397"/>
              <p:cNvSpPr/>
              <p:nvPr/>
            </p:nvSpPr>
            <p:spPr>
              <a:xfrm>
                <a:off x="7143490" y="4183036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99" name="Connecteur droit 398"/>
              <p:cNvCxnSpPr>
                <a:stCxn id="398" idx="2"/>
              </p:cNvCxnSpPr>
              <p:nvPr/>
            </p:nvCxnSpPr>
            <p:spPr>
              <a:xfrm flipV="1">
                <a:off x="7143820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0" name="Connecteur droit 399"/>
              <p:cNvCxnSpPr/>
              <p:nvPr/>
            </p:nvCxnSpPr>
            <p:spPr>
              <a:xfrm flipV="1">
                <a:off x="7345794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1" name="Arc 400"/>
              <p:cNvSpPr/>
              <p:nvPr/>
            </p:nvSpPr>
            <p:spPr>
              <a:xfrm flipV="1">
                <a:off x="7193848" y="4551017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02" name="Connecteur droit 401"/>
              <p:cNvCxnSpPr/>
              <p:nvPr/>
            </p:nvCxnSpPr>
            <p:spPr>
              <a:xfrm flipV="1">
                <a:off x="7194038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3" name="Arc 402"/>
              <p:cNvSpPr/>
              <p:nvPr/>
            </p:nvSpPr>
            <p:spPr>
              <a:xfrm>
                <a:off x="7678923" y="4183036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04" name="Connecteur droit 403"/>
              <p:cNvCxnSpPr>
                <a:stCxn id="403" idx="2"/>
              </p:cNvCxnSpPr>
              <p:nvPr/>
            </p:nvCxnSpPr>
            <p:spPr>
              <a:xfrm flipV="1">
                <a:off x="7679253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5" name="Connecteur droit 404"/>
              <p:cNvCxnSpPr/>
              <p:nvPr/>
            </p:nvCxnSpPr>
            <p:spPr>
              <a:xfrm flipV="1">
                <a:off x="7881227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6" name="Arc 405"/>
              <p:cNvSpPr/>
              <p:nvPr/>
            </p:nvSpPr>
            <p:spPr>
              <a:xfrm flipV="1">
                <a:off x="7632958" y="4551017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07" name="Connecteur droit 406"/>
              <p:cNvCxnSpPr/>
              <p:nvPr/>
            </p:nvCxnSpPr>
            <p:spPr>
              <a:xfrm flipV="1">
                <a:off x="7397048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8" name="Connecteur droit 407"/>
              <p:cNvCxnSpPr/>
              <p:nvPr/>
            </p:nvCxnSpPr>
            <p:spPr>
              <a:xfrm flipV="1">
                <a:off x="7633271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Connecteur droit 408"/>
              <p:cNvCxnSpPr/>
              <p:nvPr/>
            </p:nvCxnSpPr>
            <p:spPr>
              <a:xfrm flipV="1">
                <a:off x="7836896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0" name="Groupe 419"/>
            <p:cNvGrpSpPr/>
            <p:nvPr/>
          </p:nvGrpSpPr>
          <p:grpSpPr>
            <a:xfrm rot="5400000">
              <a:off x="6345602" y="4513918"/>
              <a:ext cx="1981933" cy="720727"/>
              <a:chOff x="7015352" y="4079844"/>
              <a:chExt cx="1981933" cy="720727"/>
            </a:xfrm>
          </p:grpSpPr>
          <p:sp>
            <p:nvSpPr>
              <p:cNvPr id="421" name="Ellipse 420"/>
              <p:cNvSpPr>
                <a:spLocks noChangeAspect="1"/>
              </p:cNvSpPr>
              <p:nvPr/>
            </p:nvSpPr>
            <p:spPr>
              <a:xfrm>
                <a:off x="7344972" y="4268660"/>
                <a:ext cx="341386" cy="341386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422" name="Ellipse 421"/>
              <p:cNvSpPr>
                <a:spLocks noChangeAspect="1"/>
              </p:cNvSpPr>
              <p:nvPr/>
            </p:nvSpPr>
            <p:spPr>
              <a:xfrm>
                <a:off x="7407664" y="4331086"/>
                <a:ext cx="216000" cy="216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423" name="Rectangle 422"/>
              <p:cNvSpPr>
                <a:spLocks/>
              </p:cNvSpPr>
              <p:nvPr/>
            </p:nvSpPr>
            <p:spPr>
              <a:xfrm>
                <a:off x="7089285" y="4201595"/>
                <a:ext cx="1908000" cy="5400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24" name="Connecteur droit 423"/>
              <p:cNvCxnSpPr/>
              <p:nvPr/>
            </p:nvCxnSpPr>
            <p:spPr>
              <a:xfrm>
                <a:off x="7133010" y="4439086"/>
                <a:ext cx="836952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Connecteur droit 424"/>
              <p:cNvCxnSpPr/>
              <p:nvPr/>
            </p:nvCxnSpPr>
            <p:spPr>
              <a:xfrm>
                <a:off x="7515664" y="4079844"/>
                <a:ext cx="0" cy="720727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6" name="Ellipse 425"/>
              <p:cNvSpPr>
                <a:spLocks noChangeAspect="1"/>
              </p:cNvSpPr>
              <p:nvPr/>
            </p:nvSpPr>
            <p:spPr>
              <a:xfrm>
                <a:off x="7209379" y="4128876"/>
                <a:ext cx="619200" cy="6192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grpSp>
            <p:nvGrpSpPr>
              <p:cNvPr id="427" name="Groupe 426"/>
              <p:cNvGrpSpPr/>
              <p:nvPr/>
            </p:nvGrpSpPr>
            <p:grpSpPr>
              <a:xfrm>
                <a:off x="7157329" y="4200990"/>
                <a:ext cx="358384" cy="238096"/>
                <a:chOff x="7063888" y="5238737"/>
                <a:chExt cx="358384" cy="238096"/>
              </a:xfrm>
            </p:grpSpPr>
            <p:sp>
              <p:nvSpPr>
                <p:cNvPr id="464" name="Ellipse 463"/>
                <p:cNvSpPr>
                  <a:spLocks noChangeAspect="1"/>
                </p:cNvSpPr>
                <p:nvPr/>
              </p:nvSpPr>
              <p:spPr>
                <a:xfrm>
                  <a:off x="7108888" y="5283737"/>
                  <a:ext cx="90000" cy="90000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65" name="Ellipse 464"/>
                <p:cNvSpPr>
                  <a:spLocks noChangeAspect="1"/>
                </p:cNvSpPr>
                <p:nvPr/>
              </p:nvSpPr>
              <p:spPr>
                <a:xfrm>
                  <a:off x="7063888" y="5238737"/>
                  <a:ext cx="180000" cy="1800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66" name="Connecteur droit 465"/>
                <p:cNvCxnSpPr/>
                <p:nvPr/>
              </p:nvCxnSpPr>
              <p:spPr>
                <a:xfrm>
                  <a:off x="7084225" y="5298659"/>
                  <a:ext cx="338047" cy="17817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28" name="Connecteur droit 427"/>
              <p:cNvCxnSpPr/>
              <p:nvPr/>
            </p:nvCxnSpPr>
            <p:spPr>
              <a:xfrm>
                <a:off x="7943208" y="4201595"/>
                <a:ext cx="0" cy="54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9" name="Ellipse 428"/>
              <p:cNvSpPr>
                <a:spLocks noChangeAspect="1"/>
              </p:cNvSpPr>
              <p:nvPr/>
            </p:nvSpPr>
            <p:spPr>
              <a:xfrm flipV="1">
                <a:off x="7252374" y="4605400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430" name="Ellipse 429"/>
              <p:cNvSpPr>
                <a:spLocks noChangeAspect="1"/>
              </p:cNvSpPr>
              <p:nvPr/>
            </p:nvSpPr>
            <p:spPr>
              <a:xfrm flipV="1">
                <a:off x="7207374" y="4560400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431" name="Connecteur droit 430"/>
              <p:cNvCxnSpPr>
                <a:stCxn id="430" idx="1"/>
              </p:cNvCxnSpPr>
              <p:nvPr/>
            </p:nvCxnSpPr>
            <p:spPr>
              <a:xfrm flipV="1">
                <a:off x="7233734" y="4435804"/>
                <a:ext cx="281979" cy="278236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32" name="Groupe 431"/>
              <p:cNvGrpSpPr/>
              <p:nvPr/>
            </p:nvGrpSpPr>
            <p:grpSpPr>
              <a:xfrm flipH="1">
                <a:off x="7514011" y="4200990"/>
                <a:ext cx="358384" cy="238096"/>
                <a:chOff x="7063888" y="5238737"/>
                <a:chExt cx="358384" cy="238096"/>
              </a:xfrm>
            </p:grpSpPr>
            <p:sp>
              <p:nvSpPr>
                <p:cNvPr id="461" name="Ellipse 460"/>
                <p:cNvSpPr>
                  <a:spLocks noChangeAspect="1"/>
                </p:cNvSpPr>
                <p:nvPr/>
              </p:nvSpPr>
              <p:spPr>
                <a:xfrm>
                  <a:off x="7108888" y="5283737"/>
                  <a:ext cx="90000" cy="90000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62" name="Ellipse 461"/>
                <p:cNvSpPr>
                  <a:spLocks noChangeAspect="1"/>
                </p:cNvSpPr>
                <p:nvPr/>
              </p:nvSpPr>
              <p:spPr>
                <a:xfrm>
                  <a:off x="7063888" y="5238737"/>
                  <a:ext cx="180000" cy="1800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63" name="Connecteur droit 462"/>
                <p:cNvCxnSpPr/>
                <p:nvPr/>
              </p:nvCxnSpPr>
              <p:spPr>
                <a:xfrm>
                  <a:off x="7084225" y="5298659"/>
                  <a:ext cx="338047" cy="17817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3" name="Ellipse 432"/>
              <p:cNvSpPr>
                <a:spLocks noChangeAspect="1"/>
              </p:cNvSpPr>
              <p:nvPr/>
            </p:nvSpPr>
            <p:spPr>
              <a:xfrm flipV="1">
                <a:off x="7689558" y="4605400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434" name="Ellipse 433"/>
              <p:cNvSpPr>
                <a:spLocks noChangeAspect="1"/>
              </p:cNvSpPr>
              <p:nvPr/>
            </p:nvSpPr>
            <p:spPr>
              <a:xfrm flipV="1">
                <a:off x="7644558" y="4560400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435" name="Connecteur droit 434"/>
              <p:cNvCxnSpPr/>
              <p:nvPr/>
            </p:nvCxnSpPr>
            <p:spPr>
              <a:xfrm flipH="1" flipV="1">
                <a:off x="7518664" y="4435804"/>
                <a:ext cx="281979" cy="278236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36" name="Groupe 435"/>
              <p:cNvGrpSpPr/>
              <p:nvPr/>
            </p:nvGrpSpPr>
            <p:grpSpPr>
              <a:xfrm>
                <a:off x="7015352" y="4410551"/>
                <a:ext cx="481883" cy="144000"/>
                <a:chOff x="6940959" y="5445917"/>
                <a:chExt cx="481883" cy="144000"/>
              </a:xfrm>
            </p:grpSpPr>
            <p:sp>
              <p:nvSpPr>
                <p:cNvPr id="459" name="Ellipse 458"/>
                <p:cNvSpPr>
                  <a:spLocks noChangeAspect="1"/>
                </p:cNvSpPr>
                <p:nvPr/>
              </p:nvSpPr>
              <p:spPr>
                <a:xfrm>
                  <a:off x="7049769" y="5445917"/>
                  <a:ext cx="144000" cy="144000"/>
                </a:xfrm>
                <a:prstGeom prst="ellipse">
                  <a:avLst/>
                </a:prstGeom>
                <a:pattFill prst="ltUpDiag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60" name="Connecteur droit 459"/>
                <p:cNvCxnSpPr/>
                <p:nvPr/>
              </p:nvCxnSpPr>
              <p:spPr>
                <a:xfrm flipV="1">
                  <a:off x="6940959" y="5476833"/>
                  <a:ext cx="481883" cy="644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37" name="Groupe 436"/>
              <p:cNvGrpSpPr/>
              <p:nvPr/>
            </p:nvGrpSpPr>
            <p:grpSpPr>
              <a:xfrm flipH="1">
                <a:off x="7535823" y="4410551"/>
                <a:ext cx="481883" cy="144000"/>
                <a:chOff x="6940959" y="5445917"/>
                <a:chExt cx="481883" cy="144000"/>
              </a:xfrm>
            </p:grpSpPr>
            <p:sp>
              <p:nvSpPr>
                <p:cNvPr id="457" name="Ellipse 456"/>
                <p:cNvSpPr>
                  <a:spLocks noChangeAspect="1"/>
                </p:cNvSpPr>
                <p:nvPr/>
              </p:nvSpPr>
              <p:spPr>
                <a:xfrm>
                  <a:off x="7049769" y="5445917"/>
                  <a:ext cx="144000" cy="144000"/>
                </a:xfrm>
                <a:prstGeom prst="ellipse">
                  <a:avLst/>
                </a:prstGeom>
                <a:pattFill prst="ltUpDiag"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58" name="Connecteur droit 457"/>
                <p:cNvCxnSpPr/>
                <p:nvPr/>
              </p:nvCxnSpPr>
              <p:spPr>
                <a:xfrm flipV="1">
                  <a:off x="6940959" y="5476833"/>
                  <a:ext cx="481883" cy="644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8" name="Ellipse 437"/>
              <p:cNvSpPr>
                <a:spLocks noChangeAspect="1"/>
              </p:cNvSpPr>
              <p:nvPr/>
            </p:nvSpPr>
            <p:spPr>
              <a:xfrm>
                <a:off x="7189714" y="4109821"/>
                <a:ext cx="658530" cy="65853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439" name="Hexagone 438"/>
              <p:cNvSpPr>
                <a:spLocks noChangeAspect="1"/>
              </p:cNvSpPr>
              <p:nvPr/>
            </p:nvSpPr>
            <p:spPr>
              <a:xfrm>
                <a:off x="7205912" y="4254990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40" name="Hexagone 439"/>
              <p:cNvSpPr>
                <a:spLocks noChangeAspect="1"/>
              </p:cNvSpPr>
              <p:nvPr/>
            </p:nvSpPr>
            <p:spPr>
              <a:xfrm>
                <a:off x="7741088" y="4254990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41" name="Hexagone 440"/>
              <p:cNvSpPr>
                <a:spLocks noChangeAspect="1"/>
              </p:cNvSpPr>
              <p:nvPr/>
            </p:nvSpPr>
            <p:spPr>
              <a:xfrm>
                <a:off x="7255614" y="4617124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42" name="Hexagone 441"/>
              <p:cNvSpPr>
                <a:spLocks noChangeAspect="1"/>
              </p:cNvSpPr>
              <p:nvPr/>
            </p:nvSpPr>
            <p:spPr>
              <a:xfrm>
                <a:off x="7693657" y="4617124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43" name="Ellipse 442"/>
              <p:cNvSpPr>
                <a:spLocks noChangeAspect="1"/>
              </p:cNvSpPr>
              <p:nvPr/>
            </p:nvSpPr>
            <p:spPr>
              <a:xfrm flipV="1">
                <a:off x="7136908" y="4420471"/>
                <a:ext cx="122400" cy="1224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444" name="Ellipse 443"/>
              <p:cNvSpPr>
                <a:spLocks noChangeAspect="1"/>
              </p:cNvSpPr>
              <p:nvPr/>
            </p:nvSpPr>
            <p:spPr>
              <a:xfrm flipV="1">
                <a:off x="7777520" y="4420471"/>
                <a:ext cx="122400" cy="1224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445" name="Arc 444"/>
              <p:cNvSpPr/>
              <p:nvPr/>
            </p:nvSpPr>
            <p:spPr>
              <a:xfrm>
                <a:off x="7143490" y="4183036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46" name="Connecteur droit 445"/>
              <p:cNvCxnSpPr>
                <a:stCxn id="445" idx="2"/>
              </p:cNvCxnSpPr>
              <p:nvPr/>
            </p:nvCxnSpPr>
            <p:spPr>
              <a:xfrm flipV="1">
                <a:off x="7143820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7" name="Connecteur droit 446"/>
              <p:cNvCxnSpPr/>
              <p:nvPr/>
            </p:nvCxnSpPr>
            <p:spPr>
              <a:xfrm flipV="1">
                <a:off x="7345794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8" name="Arc 447"/>
              <p:cNvSpPr/>
              <p:nvPr/>
            </p:nvSpPr>
            <p:spPr>
              <a:xfrm flipV="1">
                <a:off x="7193848" y="4551017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49" name="Connecteur droit 448"/>
              <p:cNvCxnSpPr/>
              <p:nvPr/>
            </p:nvCxnSpPr>
            <p:spPr>
              <a:xfrm flipV="1">
                <a:off x="7194038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0" name="Arc 449"/>
              <p:cNvSpPr/>
              <p:nvPr/>
            </p:nvSpPr>
            <p:spPr>
              <a:xfrm>
                <a:off x="7678923" y="4183036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51" name="Connecteur droit 450"/>
              <p:cNvCxnSpPr>
                <a:stCxn id="450" idx="2"/>
              </p:cNvCxnSpPr>
              <p:nvPr/>
            </p:nvCxnSpPr>
            <p:spPr>
              <a:xfrm flipV="1">
                <a:off x="7679253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2" name="Connecteur droit 451"/>
              <p:cNvCxnSpPr/>
              <p:nvPr/>
            </p:nvCxnSpPr>
            <p:spPr>
              <a:xfrm flipV="1">
                <a:off x="7881227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3" name="Arc 452"/>
              <p:cNvSpPr/>
              <p:nvPr/>
            </p:nvSpPr>
            <p:spPr>
              <a:xfrm flipV="1">
                <a:off x="7632958" y="4551017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54" name="Connecteur droit 453"/>
              <p:cNvCxnSpPr/>
              <p:nvPr/>
            </p:nvCxnSpPr>
            <p:spPr>
              <a:xfrm flipV="1">
                <a:off x="7397048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5" name="Connecteur droit 454"/>
              <p:cNvCxnSpPr/>
              <p:nvPr/>
            </p:nvCxnSpPr>
            <p:spPr>
              <a:xfrm flipV="1">
                <a:off x="7633271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6" name="Connecteur droit 455"/>
              <p:cNvCxnSpPr/>
              <p:nvPr/>
            </p:nvCxnSpPr>
            <p:spPr>
              <a:xfrm flipV="1">
                <a:off x="7836896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7" name="Groupe 466"/>
            <p:cNvGrpSpPr/>
            <p:nvPr/>
          </p:nvGrpSpPr>
          <p:grpSpPr>
            <a:xfrm rot="5400000">
              <a:off x="6918791" y="4950654"/>
              <a:ext cx="1981933" cy="720727"/>
              <a:chOff x="7015352" y="4079844"/>
              <a:chExt cx="1981933" cy="720727"/>
            </a:xfrm>
          </p:grpSpPr>
          <p:sp>
            <p:nvSpPr>
              <p:cNvPr id="468" name="Ellipse 467"/>
              <p:cNvSpPr>
                <a:spLocks noChangeAspect="1"/>
              </p:cNvSpPr>
              <p:nvPr/>
            </p:nvSpPr>
            <p:spPr>
              <a:xfrm>
                <a:off x="7344972" y="4268660"/>
                <a:ext cx="341386" cy="341386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469" name="Ellipse 468"/>
              <p:cNvSpPr>
                <a:spLocks noChangeAspect="1"/>
              </p:cNvSpPr>
              <p:nvPr/>
            </p:nvSpPr>
            <p:spPr>
              <a:xfrm>
                <a:off x="7407664" y="4331086"/>
                <a:ext cx="216000" cy="216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470" name="Rectangle 469"/>
              <p:cNvSpPr>
                <a:spLocks/>
              </p:cNvSpPr>
              <p:nvPr/>
            </p:nvSpPr>
            <p:spPr>
              <a:xfrm>
                <a:off x="7089285" y="4201595"/>
                <a:ext cx="1908000" cy="5400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71" name="Connecteur droit 470"/>
              <p:cNvCxnSpPr/>
              <p:nvPr/>
            </p:nvCxnSpPr>
            <p:spPr>
              <a:xfrm>
                <a:off x="7133010" y="4439086"/>
                <a:ext cx="836952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2" name="Connecteur droit 471"/>
              <p:cNvCxnSpPr/>
              <p:nvPr/>
            </p:nvCxnSpPr>
            <p:spPr>
              <a:xfrm>
                <a:off x="7515664" y="4079844"/>
                <a:ext cx="0" cy="720727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3" name="Ellipse 472"/>
              <p:cNvSpPr>
                <a:spLocks noChangeAspect="1"/>
              </p:cNvSpPr>
              <p:nvPr/>
            </p:nvSpPr>
            <p:spPr>
              <a:xfrm>
                <a:off x="7209379" y="4128876"/>
                <a:ext cx="619200" cy="6192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grpSp>
            <p:nvGrpSpPr>
              <p:cNvPr id="474" name="Groupe 473"/>
              <p:cNvGrpSpPr/>
              <p:nvPr/>
            </p:nvGrpSpPr>
            <p:grpSpPr>
              <a:xfrm>
                <a:off x="7157329" y="4200990"/>
                <a:ext cx="358384" cy="238096"/>
                <a:chOff x="7063888" y="5238737"/>
                <a:chExt cx="358384" cy="238096"/>
              </a:xfrm>
            </p:grpSpPr>
            <p:sp>
              <p:nvSpPr>
                <p:cNvPr id="511" name="Ellipse 510"/>
                <p:cNvSpPr>
                  <a:spLocks noChangeAspect="1"/>
                </p:cNvSpPr>
                <p:nvPr/>
              </p:nvSpPr>
              <p:spPr>
                <a:xfrm>
                  <a:off x="7108888" y="5283737"/>
                  <a:ext cx="90000" cy="90000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12" name="Ellipse 511"/>
                <p:cNvSpPr>
                  <a:spLocks noChangeAspect="1"/>
                </p:cNvSpPr>
                <p:nvPr/>
              </p:nvSpPr>
              <p:spPr>
                <a:xfrm>
                  <a:off x="7063888" y="5238737"/>
                  <a:ext cx="180000" cy="1800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513" name="Connecteur droit 512"/>
                <p:cNvCxnSpPr/>
                <p:nvPr/>
              </p:nvCxnSpPr>
              <p:spPr>
                <a:xfrm>
                  <a:off x="7084225" y="5298659"/>
                  <a:ext cx="338047" cy="17817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5" name="Connecteur droit 474"/>
              <p:cNvCxnSpPr/>
              <p:nvPr/>
            </p:nvCxnSpPr>
            <p:spPr>
              <a:xfrm>
                <a:off x="7943208" y="4201595"/>
                <a:ext cx="0" cy="54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6" name="Ellipse 475"/>
              <p:cNvSpPr>
                <a:spLocks noChangeAspect="1"/>
              </p:cNvSpPr>
              <p:nvPr/>
            </p:nvSpPr>
            <p:spPr>
              <a:xfrm flipV="1">
                <a:off x="7252374" y="4605400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477" name="Ellipse 476"/>
              <p:cNvSpPr>
                <a:spLocks noChangeAspect="1"/>
              </p:cNvSpPr>
              <p:nvPr/>
            </p:nvSpPr>
            <p:spPr>
              <a:xfrm flipV="1">
                <a:off x="7207374" y="4560400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478" name="Connecteur droit 477"/>
              <p:cNvCxnSpPr>
                <a:stCxn id="477" idx="1"/>
              </p:cNvCxnSpPr>
              <p:nvPr/>
            </p:nvCxnSpPr>
            <p:spPr>
              <a:xfrm flipV="1">
                <a:off x="7233734" y="4435804"/>
                <a:ext cx="281979" cy="278236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9" name="Groupe 478"/>
              <p:cNvGrpSpPr/>
              <p:nvPr/>
            </p:nvGrpSpPr>
            <p:grpSpPr>
              <a:xfrm flipH="1">
                <a:off x="7514011" y="4200990"/>
                <a:ext cx="358384" cy="238096"/>
                <a:chOff x="7063888" y="5238737"/>
                <a:chExt cx="358384" cy="238096"/>
              </a:xfrm>
            </p:grpSpPr>
            <p:sp>
              <p:nvSpPr>
                <p:cNvPr id="508" name="Ellipse 507"/>
                <p:cNvSpPr>
                  <a:spLocks noChangeAspect="1"/>
                </p:cNvSpPr>
                <p:nvPr/>
              </p:nvSpPr>
              <p:spPr>
                <a:xfrm>
                  <a:off x="7108888" y="5283737"/>
                  <a:ext cx="90000" cy="90000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09" name="Ellipse 508"/>
                <p:cNvSpPr>
                  <a:spLocks noChangeAspect="1"/>
                </p:cNvSpPr>
                <p:nvPr/>
              </p:nvSpPr>
              <p:spPr>
                <a:xfrm>
                  <a:off x="7063888" y="5238737"/>
                  <a:ext cx="180000" cy="1800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510" name="Connecteur droit 509"/>
                <p:cNvCxnSpPr/>
                <p:nvPr/>
              </p:nvCxnSpPr>
              <p:spPr>
                <a:xfrm>
                  <a:off x="7084225" y="5298659"/>
                  <a:ext cx="338047" cy="17817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0" name="Ellipse 479"/>
              <p:cNvSpPr>
                <a:spLocks noChangeAspect="1"/>
              </p:cNvSpPr>
              <p:nvPr/>
            </p:nvSpPr>
            <p:spPr>
              <a:xfrm flipV="1">
                <a:off x="7689558" y="4605400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481" name="Ellipse 480"/>
              <p:cNvSpPr>
                <a:spLocks noChangeAspect="1"/>
              </p:cNvSpPr>
              <p:nvPr/>
            </p:nvSpPr>
            <p:spPr>
              <a:xfrm flipV="1">
                <a:off x="7644558" y="4560400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482" name="Connecteur droit 481"/>
              <p:cNvCxnSpPr/>
              <p:nvPr/>
            </p:nvCxnSpPr>
            <p:spPr>
              <a:xfrm flipH="1" flipV="1">
                <a:off x="7518664" y="4435804"/>
                <a:ext cx="281979" cy="278236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3" name="Groupe 482"/>
              <p:cNvGrpSpPr/>
              <p:nvPr/>
            </p:nvGrpSpPr>
            <p:grpSpPr>
              <a:xfrm>
                <a:off x="7015352" y="4410551"/>
                <a:ext cx="481883" cy="144000"/>
                <a:chOff x="6940959" y="5445917"/>
                <a:chExt cx="481883" cy="144000"/>
              </a:xfrm>
            </p:grpSpPr>
            <p:sp>
              <p:nvSpPr>
                <p:cNvPr id="506" name="Ellipse 505"/>
                <p:cNvSpPr>
                  <a:spLocks noChangeAspect="1"/>
                </p:cNvSpPr>
                <p:nvPr/>
              </p:nvSpPr>
              <p:spPr>
                <a:xfrm>
                  <a:off x="7049769" y="5445917"/>
                  <a:ext cx="144000" cy="144000"/>
                </a:xfrm>
                <a:prstGeom prst="ellipse">
                  <a:avLst/>
                </a:prstGeom>
                <a:pattFill prst="ltUpDiag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507" name="Connecteur droit 506"/>
                <p:cNvCxnSpPr/>
                <p:nvPr/>
              </p:nvCxnSpPr>
              <p:spPr>
                <a:xfrm flipV="1">
                  <a:off x="6940959" y="5476833"/>
                  <a:ext cx="481883" cy="644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4" name="Groupe 483"/>
              <p:cNvGrpSpPr/>
              <p:nvPr/>
            </p:nvGrpSpPr>
            <p:grpSpPr>
              <a:xfrm flipH="1">
                <a:off x="7535823" y="4410551"/>
                <a:ext cx="481883" cy="144000"/>
                <a:chOff x="6940959" y="5445917"/>
                <a:chExt cx="481883" cy="144000"/>
              </a:xfrm>
            </p:grpSpPr>
            <p:sp>
              <p:nvSpPr>
                <p:cNvPr id="504" name="Ellipse 503"/>
                <p:cNvSpPr>
                  <a:spLocks noChangeAspect="1"/>
                </p:cNvSpPr>
                <p:nvPr/>
              </p:nvSpPr>
              <p:spPr>
                <a:xfrm>
                  <a:off x="7049769" y="5445917"/>
                  <a:ext cx="144000" cy="144000"/>
                </a:xfrm>
                <a:prstGeom prst="ellipse">
                  <a:avLst/>
                </a:prstGeom>
                <a:pattFill prst="ltUpDiag"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505" name="Connecteur droit 504"/>
                <p:cNvCxnSpPr/>
                <p:nvPr/>
              </p:nvCxnSpPr>
              <p:spPr>
                <a:xfrm flipV="1">
                  <a:off x="6940959" y="5476833"/>
                  <a:ext cx="481883" cy="644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85" name="Ellipse 484"/>
              <p:cNvSpPr>
                <a:spLocks noChangeAspect="1"/>
              </p:cNvSpPr>
              <p:nvPr/>
            </p:nvSpPr>
            <p:spPr>
              <a:xfrm>
                <a:off x="7189714" y="4109821"/>
                <a:ext cx="658530" cy="65853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486" name="Hexagone 485"/>
              <p:cNvSpPr>
                <a:spLocks noChangeAspect="1"/>
              </p:cNvSpPr>
              <p:nvPr/>
            </p:nvSpPr>
            <p:spPr>
              <a:xfrm>
                <a:off x="7205912" y="4254990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7" name="Hexagone 486"/>
              <p:cNvSpPr>
                <a:spLocks noChangeAspect="1"/>
              </p:cNvSpPr>
              <p:nvPr/>
            </p:nvSpPr>
            <p:spPr>
              <a:xfrm>
                <a:off x="7741088" y="4254990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8" name="Hexagone 487"/>
              <p:cNvSpPr>
                <a:spLocks noChangeAspect="1"/>
              </p:cNvSpPr>
              <p:nvPr/>
            </p:nvSpPr>
            <p:spPr>
              <a:xfrm>
                <a:off x="7255614" y="4617124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9" name="Hexagone 488"/>
              <p:cNvSpPr>
                <a:spLocks noChangeAspect="1"/>
              </p:cNvSpPr>
              <p:nvPr/>
            </p:nvSpPr>
            <p:spPr>
              <a:xfrm>
                <a:off x="7693657" y="4617124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90" name="Ellipse 489"/>
              <p:cNvSpPr>
                <a:spLocks noChangeAspect="1"/>
              </p:cNvSpPr>
              <p:nvPr/>
            </p:nvSpPr>
            <p:spPr>
              <a:xfrm flipV="1">
                <a:off x="7136908" y="4420471"/>
                <a:ext cx="122400" cy="1224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491" name="Ellipse 490"/>
              <p:cNvSpPr>
                <a:spLocks noChangeAspect="1"/>
              </p:cNvSpPr>
              <p:nvPr/>
            </p:nvSpPr>
            <p:spPr>
              <a:xfrm flipV="1">
                <a:off x="7777520" y="4420471"/>
                <a:ext cx="122400" cy="1224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492" name="Arc 491"/>
              <p:cNvSpPr/>
              <p:nvPr/>
            </p:nvSpPr>
            <p:spPr>
              <a:xfrm>
                <a:off x="7143490" y="4183036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93" name="Connecteur droit 492"/>
              <p:cNvCxnSpPr>
                <a:stCxn id="492" idx="2"/>
              </p:cNvCxnSpPr>
              <p:nvPr/>
            </p:nvCxnSpPr>
            <p:spPr>
              <a:xfrm flipV="1">
                <a:off x="7143820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Connecteur droit 493"/>
              <p:cNvCxnSpPr/>
              <p:nvPr/>
            </p:nvCxnSpPr>
            <p:spPr>
              <a:xfrm flipV="1">
                <a:off x="7345794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5" name="Arc 494"/>
              <p:cNvSpPr/>
              <p:nvPr/>
            </p:nvSpPr>
            <p:spPr>
              <a:xfrm flipV="1">
                <a:off x="7193848" y="4551017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96" name="Connecteur droit 495"/>
              <p:cNvCxnSpPr/>
              <p:nvPr/>
            </p:nvCxnSpPr>
            <p:spPr>
              <a:xfrm flipV="1">
                <a:off x="7194038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7" name="Arc 496"/>
              <p:cNvSpPr/>
              <p:nvPr/>
            </p:nvSpPr>
            <p:spPr>
              <a:xfrm>
                <a:off x="7678923" y="4183036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98" name="Connecteur droit 497"/>
              <p:cNvCxnSpPr>
                <a:stCxn id="497" idx="2"/>
              </p:cNvCxnSpPr>
              <p:nvPr/>
            </p:nvCxnSpPr>
            <p:spPr>
              <a:xfrm flipV="1">
                <a:off x="7679253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" name="Connecteur droit 498"/>
              <p:cNvCxnSpPr/>
              <p:nvPr/>
            </p:nvCxnSpPr>
            <p:spPr>
              <a:xfrm flipV="1">
                <a:off x="7881227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0" name="Arc 499"/>
              <p:cNvSpPr/>
              <p:nvPr/>
            </p:nvSpPr>
            <p:spPr>
              <a:xfrm flipV="1">
                <a:off x="7632958" y="4551017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501" name="Connecteur droit 500"/>
              <p:cNvCxnSpPr/>
              <p:nvPr/>
            </p:nvCxnSpPr>
            <p:spPr>
              <a:xfrm flipV="1">
                <a:off x="7397048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2" name="Connecteur droit 501"/>
              <p:cNvCxnSpPr/>
              <p:nvPr/>
            </p:nvCxnSpPr>
            <p:spPr>
              <a:xfrm flipV="1">
                <a:off x="7633271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3" name="Connecteur droit 502"/>
              <p:cNvCxnSpPr/>
              <p:nvPr/>
            </p:nvCxnSpPr>
            <p:spPr>
              <a:xfrm flipV="1">
                <a:off x="7836896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1" name="Groupe 560"/>
            <p:cNvGrpSpPr/>
            <p:nvPr/>
          </p:nvGrpSpPr>
          <p:grpSpPr>
            <a:xfrm rot="16200000">
              <a:off x="5783405" y="1571680"/>
              <a:ext cx="1981933" cy="720727"/>
              <a:chOff x="7015352" y="4079844"/>
              <a:chExt cx="1981933" cy="720727"/>
            </a:xfrm>
          </p:grpSpPr>
          <p:sp>
            <p:nvSpPr>
              <p:cNvPr id="562" name="Ellipse 561"/>
              <p:cNvSpPr>
                <a:spLocks noChangeAspect="1"/>
              </p:cNvSpPr>
              <p:nvPr/>
            </p:nvSpPr>
            <p:spPr>
              <a:xfrm>
                <a:off x="7344972" y="4268660"/>
                <a:ext cx="341386" cy="341386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563" name="Ellipse 562"/>
              <p:cNvSpPr>
                <a:spLocks noChangeAspect="1"/>
              </p:cNvSpPr>
              <p:nvPr/>
            </p:nvSpPr>
            <p:spPr>
              <a:xfrm>
                <a:off x="7407664" y="4331086"/>
                <a:ext cx="216000" cy="216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564" name="Rectangle 563"/>
              <p:cNvSpPr>
                <a:spLocks/>
              </p:cNvSpPr>
              <p:nvPr/>
            </p:nvSpPr>
            <p:spPr>
              <a:xfrm>
                <a:off x="7089285" y="4201595"/>
                <a:ext cx="1908000" cy="5400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565" name="Connecteur droit 564"/>
              <p:cNvCxnSpPr/>
              <p:nvPr/>
            </p:nvCxnSpPr>
            <p:spPr>
              <a:xfrm>
                <a:off x="7133010" y="4439086"/>
                <a:ext cx="836952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6" name="Connecteur droit 565"/>
              <p:cNvCxnSpPr/>
              <p:nvPr/>
            </p:nvCxnSpPr>
            <p:spPr>
              <a:xfrm>
                <a:off x="7515664" y="4079844"/>
                <a:ext cx="0" cy="720727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7" name="Ellipse 566"/>
              <p:cNvSpPr>
                <a:spLocks noChangeAspect="1"/>
              </p:cNvSpPr>
              <p:nvPr/>
            </p:nvSpPr>
            <p:spPr>
              <a:xfrm>
                <a:off x="7209379" y="4128876"/>
                <a:ext cx="619200" cy="6192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grpSp>
            <p:nvGrpSpPr>
              <p:cNvPr id="568" name="Groupe 567"/>
              <p:cNvGrpSpPr/>
              <p:nvPr/>
            </p:nvGrpSpPr>
            <p:grpSpPr>
              <a:xfrm>
                <a:off x="7157329" y="4200990"/>
                <a:ext cx="358384" cy="238096"/>
                <a:chOff x="7063888" y="5238737"/>
                <a:chExt cx="358384" cy="238096"/>
              </a:xfrm>
            </p:grpSpPr>
            <p:sp>
              <p:nvSpPr>
                <p:cNvPr id="605" name="Ellipse 604"/>
                <p:cNvSpPr>
                  <a:spLocks noChangeAspect="1"/>
                </p:cNvSpPr>
                <p:nvPr/>
              </p:nvSpPr>
              <p:spPr>
                <a:xfrm>
                  <a:off x="7108888" y="5283737"/>
                  <a:ext cx="90000" cy="90000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6" name="Ellipse 605"/>
                <p:cNvSpPr>
                  <a:spLocks noChangeAspect="1"/>
                </p:cNvSpPr>
                <p:nvPr/>
              </p:nvSpPr>
              <p:spPr>
                <a:xfrm>
                  <a:off x="7063888" y="5238737"/>
                  <a:ext cx="180000" cy="1800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07" name="Connecteur droit 606"/>
                <p:cNvCxnSpPr/>
                <p:nvPr/>
              </p:nvCxnSpPr>
              <p:spPr>
                <a:xfrm>
                  <a:off x="7084225" y="5298659"/>
                  <a:ext cx="338047" cy="17817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69" name="Connecteur droit 568"/>
              <p:cNvCxnSpPr/>
              <p:nvPr/>
            </p:nvCxnSpPr>
            <p:spPr>
              <a:xfrm>
                <a:off x="7943208" y="4201595"/>
                <a:ext cx="0" cy="54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0" name="Ellipse 569"/>
              <p:cNvSpPr>
                <a:spLocks noChangeAspect="1"/>
              </p:cNvSpPr>
              <p:nvPr/>
            </p:nvSpPr>
            <p:spPr>
              <a:xfrm flipV="1">
                <a:off x="7252374" y="4605400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571" name="Ellipse 570"/>
              <p:cNvSpPr>
                <a:spLocks noChangeAspect="1"/>
              </p:cNvSpPr>
              <p:nvPr/>
            </p:nvSpPr>
            <p:spPr>
              <a:xfrm flipV="1">
                <a:off x="7207374" y="4560400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572" name="Connecteur droit 571"/>
              <p:cNvCxnSpPr>
                <a:stCxn id="571" idx="1"/>
              </p:cNvCxnSpPr>
              <p:nvPr/>
            </p:nvCxnSpPr>
            <p:spPr>
              <a:xfrm flipV="1">
                <a:off x="7233734" y="4435804"/>
                <a:ext cx="281979" cy="278236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3" name="Groupe 572"/>
              <p:cNvGrpSpPr/>
              <p:nvPr/>
            </p:nvGrpSpPr>
            <p:grpSpPr>
              <a:xfrm flipH="1">
                <a:off x="7514011" y="4200990"/>
                <a:ext cx="358384" cy="238096"/>
                <a:chOff x="7063888" y="5238737"/>
                <a:chExt cx="358384" cy="238096"/>
              </a:xfrm>
            </p:grpSpPr>
            <p:sp>
              <p:nvSpPr>
                <p:cNvPr id="602" name="Ellipse 601"/>
                <p:cNvSpPr>
                  <a:spLocks noChangeAspect="1"/>
                </p:cNvSpPr>
                <p:nvPr/>
              </p:nvSpPr>
              <p:spPr>
                <a:xfrm>
                  <a:off x="7108888" y="5283737"/>
                  <a:ext cx="90000" cy="90000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3" name="Ellipse 602"/>
                <p:cNvSpPr>
                  <a:spLocks noChangeAspect="1"/>
                </p:cNvSpPr>
                <p:nvPr/>
              </p:nvSpPr>
              <p:spPr>
                <a:xfrm>
                  <a:off x="7063888" y="5238737"/>
                  <a:ext cx="180000" cy="1800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04" name="Connecteur droit 603"/>
                <p:cNvCxnSpPr/>
                <p:nvPr/>
              </p:nvCxnSpPr>
              <p:spPr>
                <a:xfrm>
                  <a:off x="7084225" y="5298659"/>
                  <a:ext cx="338047" cy="17817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4" name="Ellipse 573"/>
              <p:cNvSpPr>
                <a:spLocks noChangeAspect="1"/>
              </p:cNvSpPr>
              <p:nvPr/>
            </p:nvSpPr>
            <p:spPr>
              <a:xfrm flipV="1">
                <a:off x="7689558" y="4605400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575" name="Ellipse 574"/>
              <p:cNvSpPr>
                <a:spLocks noChangeAspect="1"/>
              </p:cNvSpPr>
              <p:nvPr/>
            </p:nvSpPr>
            <p:spPr>
              <a:xfrm flipV="1">
                <a:off x="7644558" y="4560400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576" name="Connecteur droit 575"/>
              <p:cNvCxnSpPr/>
              <p:nvPr/>
            </p:nvCxnSpPr>
            <p:spPr>
              <a:xfrm flipH="1" flipV="1">
                <a:off x="7518664" y="4435804"/>
                <a:ext cx="281979" cy="278236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77" name="Groupe 576"/>
              <p:cNvGrpSpPr/>
              <p:nvPr/>
            </p:nvGrpSpPr>
            <p:grpSpPr>
              <a:xfrm>
                <a:off x="7015352" y="4410551"/>
                <a:ext cx="481883" cy="144000"/>
                <a:chOff x="6940959" y="5445917"/>
                <a:chExt cx="481883" cy="144000"/>
              </a:xfrm>
            </p:grpSpPr>
            <p:sp>
              <p:nvSpPr>
                <p:cNvPr id="600" name="Ellipse 599"/>
                <p:cNvSpPr>
                  <a:spLocks noChangeAspect="1"/>
                </p:cNvSpPr>
                <p:nvPr/>
              </p:nvSpPr>
              <p:spPr>
                <a:xfrm>
                  <a:off x="7049769" y="5445917"/>
                  <a:ext cx="144000" cy="144000"/>
                </a:xfrm>
                <a:prstGeom prst="ellipse">
                  <a:avLst/>
                </a:prstGeom>
                <a:pattFill prst="ltUpDiag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01" name="Connecteur droit 600"/>
                <p:cNvCxnSpPr/>
                <p:nvPr/>
              </p:nvCxnSpPr>
              <p:spPr>
                <a:xfrm flipV="1">
                  <a:off x="6940959" y="5476833"/>
                  <a:ext cx="481883" cy="644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8" name="Groupe 577"/>
              <p:cNvGrpSpPr/>
              <p:nvPr/>
            </p:nvGrpSpPr>
            <p:grpSpPr>
              <a:xfrm flipH="1">
                <a:off x="7535823" y="4410551"/>
                <a:ext cx="481883" cy="144000"/>
                <a:chOff x="6940959" y="5445917"/>
                <a:chExt cx="481883" cy="144000"/>
              </a:xfrm>
            </p:grpSpPr>
            <p:sp>
              <p:nvSpPr>
                <p:cNvPr id="598" name="Ellipse 597"/>
                <p:cNvSpPr>
                  <a:spLocks noChangeAspect="1"/>
                </p:cNvSpPr>
                <p:nvPr/>
              </p:nvSpPr>
              <p:spPr>
                <a:xfrm>
                  <a:off x="7049769" y="5445917"/>
                  <a:ext cx="144000" cy="144000"/>
                </a:xfrm>
                <a:prstGeom prst="ellipse">
                  <a:avLst/>
                </a:prstGeom>
                <a:pattFill prst="ltUpDiag"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599" name="Connecteur droit 598"/>
                <p:cNvCxnSpPr/>
                <p:nvPr/>
              </p:nvCxnSpPr>
              <p:spPr>
                <a:xfrm flipV="1">
                  <a:off x="6940959" y="5476833"/>
                  <a:ext cx="481883" cy="644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79" name="Ellipse 578"/>
              <p:cNvSpPr>
                <a:spLocks noChangeAspect="1"/>
              </p:cNvSpPr>
              <p:nvPr/>
            </p:nvSpPr>
            <p:spPr>
              <a:xfrm>
                <a:off x="7189714" y="4109821"/>
                <a:ext cx="658530" cy="65853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580" name="Hexagone 579"/>
              <p:cNvSpPr>
                <a:spLocks noChangeAspect="1"/>
              </p:cNvSpPr>
              <p:nvPr/>
            </p:nvSpPr>
            <p:spPr>
              <a:xfrm>
                <a:off x="7205912" y="4254990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81" name="Hexagone 580"/>
              <p:cNvSpPr>
                <a:spLocks noChangeAspect="1"/>
              </p:cNvSpPr>
              <p:nvPr/>
            </p:nvSpPr>
            <p:spPr>
              <a:xfrm>
                <a:off x="7741088" y="4254990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82" name="Hexagone 581"/>
              <p:cNvSpPr>
                <a:spLocks noChangeAspect="1"/>
              </p:cNvSpPr>
              <p:nvPr/>
            </p:nvSpPr>
            <p:spPr>
              <a:xfrm>
                <a:off x="7255614" y="4617124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83" name="Hexagone 582"/>
              <p:cNvSpPr>
                <a:spLocks noChangeAspect="1"/>
              </p:cNvSpPr>
              <p:nvPr/>
            </p:nvSpPr>
            <p:spPr>
              <a:xfrm>
                <a:off x="7693657" y="4617124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84" name="Ellipse 583"/>
              <p:cNvSpPr>
                <a:spLocks noChangeAspect="1"/>
              </p:cNvSpPr>
              <p:nvPr/>
            </p:nvSpPr>
            <p:spPr>
              <a:xfrm flipV="1">
                <a:off x="7136908" y="4420471"/>
                <a:ext cx="122400" cy="1224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585" name="Ellipse 584"/>
              <p:cNvSpPr>
                <a:spLocks noChangeAspect="1"/>
              </p:cNvSpPr>
              <p:nvPr/>
            </p:nvSpPr>
            <p:spPr>
              <a:xfrm flipV="1">
                <a:off x="7777520" y="4420471"/>
                <a:ext cx="122400" cy="1224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586" name="Arc 585"/>
              <p:cNvSpPr/>
              <p:nvPr/>
            </p:nvSpPr>
            <p:spPr>
              <a:xfrm>
                <a:off x="7143490" y="4183036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587" name="Connecteur droit 586"/>
              <p:cNvCxnSpPr>
                <a:stCxn id="586" idx="2"/>
              </p:cNvCxnSpPr>
              <p:nvPr/>
            </p:nvCxnSpPr>
            <p:spPr>
              <a:xfrm flipV="1">
                <a:off x="7143820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8" name="Connecteur droit 587"/>
              <p:cNvCxnSpPr/>
              <p:nvPr/>
            </p:nvCxnSpPr>
            <p:spPr>
              <a:xfrm flipV="1">
                <a:off x="7345794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9" name="Arc 588"/>
              <p:cNvSpPr/>
              <p:nvPr/>
            </p:nvSpPr>
            <p:spPr>
              <a:xfrm flipV="1">
                <a:off x="7193848" y="4551017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590" name="Connecteur droit 589"/>
              <p:cNvCxnSpPr/>
              <p:nvPr/>
            </p:nvCxnSpPr>
            <p:spPr>
              <a:xfrm flipV="1">
                <a:off x="7194038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1" name="Arc 590"/>
              <p:cNvSpPr/>
              <p:nvPr/>
            </p:nvSpPr>
            <p:spPr>
              <a:xfrm>
                <a:off x="7678923" y="4183036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592" name="Connecteur droit 591"/>
              <p:cNvCxnSpPr>
                <a:stCxn id="591" idx="2"/>
              </p:cNvCxnSpPr>
              <p:nvPr/>
            </p:nvCxnSpPr>
            <p:spPr>
              <a:xfrm flipV="1">
                <a:off x="7679253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3" name="Connecteur droit 592"/>
              <p:cNvCxnSpPr/>
              <p:nvPr/>
            </p:nvCxnSpPr>
            <p:spPr>
              <a:xfrm flipV="1">
                <a:off x="7881227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4" name="Arc 593"/>
              <p:cNvSpPr/>
              <p:nvPr/>
            </p:nvSpPr>
            <p:spPr>
              <a:xfrm flipV="1">
                <a:off x="7632958" y="4551017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595" name="Connecteur droit 594"/>
              <p:cNvCxnSpPr/>
              <p:nvPr/>
            </p:nvCxnSpPr>
            <p:spPr>
              <a:xfrm flipV="1">
                <a:off x="7397048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6" name="Connecteur droit 595"/>
              <p:cNvCxnSpPr/>
              <p:nvPr/>
            </p:nvCxnSpPr>
            <p:spPr>
              <a:xfrm flipV="1">
                <a:off x="7633271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7" name="Connecteur droit 596"/>
              <p:cNvCxnSpPr/>
              <p:nvPr/>
            </p:nvCxnSpPr>
            <p:spPr>
              <a:xfrm flipV="1">
                <a:off x="7836896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8" name="Groupe 607"/>
            <p:cNvGrpSpPr/>
            <p:nvPr/>
          </p:nvGrpSpPr>
          <p:grpSpPr>
            <a:xfrm rot="16200000">
              <a:off x="6343037" y="1298835"/>
              <a:ext cx="1981933" cy="720727"/>
              <a:chOff x="7015352" y="4079844"/>
              <a:chExt cx="1981933" cy="720727"/>
            </a:xfrm>
          </p:grpSpPr>
          <p:sp>
            <p:nvSpPr>
              <p:cNvPr id="609" name="Ellipse 608"/>
              <p:cNvSpPr>
                <a:spLocks noChangeAspect="1"/>
              </p:cNvSpPr>
              <p:nvPr/>
            </p:nvSpPr>
            <p:spPr>
              <a:xfrm>
                <a:off x="7344972" y="4268660"/>
                <a:ext cx="341386" cy="341386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610" name="Ellipse 609"/>
              <p:cNvSpPr>
                <a:spLocks noChangeAspect="1"/>
              </p:cNvSpPr>
              <p:nvPr/>
            </p:nvSpPr>
            <p:spPr>
              <a:xfrm>
                <a:off x="7407664" y="4331086"/>
                <a:ext cx="216000" cy="216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611" name="Rectangle 610"/>
              <p:cNvSpPr>
                <a:spLocks/>
              </p:cNvSpPr>
              <p:nvPr/>
            </p:nvSpPr>
            <p:spPr>
              <a:xfrm>
                <a:off x="7089285" y="4201595"/>
                <a:ext cx="1908000" cy="5400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12" name="Connecteur droit 611"/>
              <p:cNvCxnSpPr/>
              <p:nvPr/>
            </p:nvCxnSpPr>
            <p:spPr>
              <a:xfrm>
                <a:off x="7133010" y="4439086"/>
                <a:ext cx="836952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3" name="Connecteur droit 612"/>
              <p:cNvCxnSpPr/>
              <p:nvPr/>
            </p:nvCxnSpPr>
            <p:spPr>
              <a:xfrm>
                <a:off x="7515664" y="4079844"/>
                <a:ext cx="0" cy="720727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4" name="Ellipse 613"/>
              <p:cNvSpPr>
                <a:spLocks noChangeAspect="1"/>
              </p:cNvSpPr>
              <p:nvPr/>
            </p:nvSpPr>
            <p:spPr>
              <a:xfrm>
                <a:off x="7209379" y="4128876"/>
                <a:ext cx="619200" cy="6192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grpSp>
            <p:nvGrpSpPr>
              <p:cNvPr id="615" name="Groupe 614"/>
              <p:cNvGrpSpPr/>
              <p:nvPr/>
            </p:nvGrpSpPr>
            <p:grpSpPr>
              <a:xfrm>
                <a:off x="7157329" y="4200990"/>
                <a:ext cx="358384" cy="238096"/>
                <a:chOff x="7063888" y="5238737"/>
                <a:chExt cx="358384" cy="238096"/>
              </a:xfrm>
            </p:grpSpPr>
            <p:sp>
              <p:nvSpPr>
                <p:cNvPr id="652" name="Ellipse 651"/>
                <p:cNvSpPr>
                  <a:spLocks noChangeAspect="1"/>
                </p:cNvSpPr>
                <p:nvPr/>
              </p:nvSpPr>
              <p:spPr>
                <a:xfrm>
                  <a:off x="7108888" y="5283737"/>
                  <a:ext cx="90000" cy="90000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53" name="Ellipse 652"/>
                <p:cNvSpPr>
                  <a:spLocks noChangeAspect="1"/>
                </p:cNvSpPr>
                <p:nvPr/>
              </p:nvSpPr>
              <p:spPr>
                <a:xfrm>
                  <a:off x="7063888" y="5238737"/>
                  <a:ext cx="180000" cy="1800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54" name="Connecteur droit 653"/>
                <p:cNvCxnSpPr/>
                <p:nvPr/>
              </p:nvCxnSpPr>
              <p:spPr>
                <a:xfrm>
                  <a:off x="7084225" y="5298659"/>
                  <a:ext cx="338047" cy="17817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16" name="Connecteur droit 615"/>
              <p:cNvCxnSpPr/>
              <p:nvPr/>
            </p:nvCxnSpPr>
            <p:spPr>
              <a:xfrm>
                <a:off x="7943208" y="4201595"/>
                <a:ext cx="0" cy="54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7" name="Ellipse 616"/>
              <p:cNvSpPr>
                <a:spLocks noChangeAspect="1"/>
              </p:cNvSpPr>
              <p:nvPr/>
            </p:nvSpPr>
            <p:spPr>
              <a:xfrm flipV="1">
                <a:off x="7252374" y="4605400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618" name="Ellipse 617"/>
              <p:cNvSpPr>
                <a:spLocks noChangeAspect="1"/>
              </p:cNvSpPr>
              <p:nvPr/>
            </p:nvSpPr>
            <p:spPr>
              <a:xfrm flipV="1">
                <a:off x="7207374" y="4560400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619" name="Connecteur droit 618"/>
              <p:cNvCxnSpPr>
                <a:stCxn id="618" idx="1"/>
              </p:cNvCxnSpPr>
              <p:nvPr/>
            </p:nvCxnSpPr>
            <p:spPr>
              <a:xfrm flipV="1">
                <a:off x="7233734" y="4435804"/>
                <a:ext cx="281979" cy="278236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20" name="Groupe 619"/>
              <p:cNvGrpSpPr/>
              <p:nvPr/>
            </p:nvGrpSpPr>
            <p:grpSpPr>
              <a:xfrm flipH="1">
                <a:off x="7514011" y="4200990"/>
                <a:ext cx="358384" cy="238096"/>
                <a:chOff x="7063888" y="5238737"/>
                <a:chExt cx="358384" cy="238096"/>
              </a:xfrm>
            </p:grpSpPr>
            <p:sp>
              <p:nvSpPr>
                <p:cNvPr id="649" name="Ellipse 648"/>
                <p:cNvSpPr>
                  <a:spLocks noChangeAspect="1"/>
                </p:cNvSpPr>
                <p:nvPr/>
              </p:nvSpPr>
              <p:spPr>
                <a:xfrm>
                  <a:off x="7108888" y="5283737"/>
                  <a:ext cx="90000" cy="90000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50" name="Ellipse 649"/>
                <p:cNvSpPr>
                  <a:spLocks noChangeAspect="1"/>
                </p:cNvSpPr>
                <p:nvPr/>
              </p:nvSpPr>
              <p:spPr>
                <a:xfrm>
                  <a:off x="7063888" y="5238737"/>
                  <a:ext cx="180000" cy="1800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51" name="Connecteur droit 650"/>
                <p:cNvCxnSpPr/>
                <p:nvPr/>
              </p:nvCxnSpPr>
              <p:spPr>
                <a:xfrm>
                  <a:off x="7084225" y="5298659"/>
                  <a:ext cx="338047" cy="17817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1" name="Ellipse 620"/>
              <p:cNvSpPr>
                <a:spLocks noChangeAspect="1"/>
              </p:cNvSpPr>
              <p:nvPr/>
            </p:nvSpPr>
            <p:spPr>
              <a:xfrm flipV="1">
                <a:off x="7689558" y="4605400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622" name="Ellipse 621"/>
              <p:cNvSpPr>
                <a:spLocks noChangeAspect="1"/>
              </p:cNvSpPr>
              <p:nvPr/>
            </p:nvSpPr>
            <p:spPr>
              <a:xfrm flipV="1">
                <a:off x="7644558" y="4560400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623" name="Connecteur droit 622"/>
              <p:cNvCxnSpPr/>
              <p:nvPr/>
            </p:nvCxnSpPr>
            <p:spPr>
              <a:xfrm flipH="1" flipV="1">
                <a:off x="7518664" y="4435804"/>
                <a:ext cx="281979" cy="278236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24" name="Groupe 623"/>
              <p:cNvGrpSpPr/>
              <p:nvPr/>
            </p:nvGrpSpPr>
            <p:grpSpPr>
              <a:xfrm>
                <a:off x="7015352" y="4410551"/>
                <a:ext cx="481883" cy="144000"/>
                <a:chOff x="6940959" y="5445917"/>
                <a:chExt cx="481883" cy="144000"/>
              </a:xfrm>
            </p:grpSpPr>
            <p:sp>
              <p:nvSpPr>
                <p:cNvPr id="647" name="Ellipse 646"/>
                <p:cNvSpPr>
                  <a:spLocks noChangeAspect="1"/>
                </p:cNvSpPr>
                <p:nvPr/>
              </p:nvSpPr>
              <p:spPr>
                <a:xfrm>
                  <a:off x="7049769" y="5445917"/>
                  <a:ext cx="144000" cy="144000"/>
                </a:xfrm>
                <a:prstGeom prst="ellipse">
                  <a:avLst/>
                </a:prstGeom>
                <a:pattFill prst="ltUpDiag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48" name="Connecteur droit 647"/>
                <p:cNvCxnSpPr/>
                <p:nvPr/>
              </p:nvCxnSpPr>
              <p:spPr>
                <a:xfrm flipV="1">
                  <a:off x="6940959" y="5476833"/>
                  <a:ext cx="481883" cy="644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5" name="Groupe 624"/>
              <p:cNvGrpSpPr/>
              <p:nvPr/>
            </p:nvGrpSpPr>
            <p:grpSpPr>
              <a:xfrm flipH="1">
                <a:off x="7535823" y="4410551"/>
                <a:ext cx="481883" cy="144000"/>
                <a:chOff x="6940959" y="5445917"/>
                <a:chExt cx="481883" cy="144000"/>
              </a:xfrm>
            </p:grpSpPr>
            <p:sp>
              <p:nvSpPr>
                <p:cNvPr id="645" name="Ellipse 644"/>
                <p:cNvSpPr>
                  <a:spLocks noChangeAspect="1"/>
                </p:cNvSpPr>
                <p:nvPr/>
              </p:nvSpPr>
              <p:spPr>
                <a:xfrm>
                  <a:off x="7049769" y="5445917"/>
                  <a:ext cx="144000" cy="144000"/>
                </a:xfrm>
                <a:prstGeom prst="ellipse">
                  <a:avLst/>
                </a:prstGeom>
                <a:pattFill prst="ltUpDiag"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46" name="Connecteur droit 645"/>
                <p:cNvCxnSpPr/>
                <p:nvPr/>
              </p:nvCxnSpPr>
              <p:spPr>
                <a:xfrm flipV="1">
                  <a:off x="6940959" y="5476833"/>
                  <a:ext cx="481883" cy="644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6" name="Ellipse 625"/>
              <p:cNvSpPr>
                <a:spLocks noChangeAspect="1"/>
              </p:cNvSpPr>
              <p:nvPr/>
            </p:nvSpPr>
            <p:spPr>
              <a:xfrm>
                <a:off x="7189714" y="4109821"/>
                <a:ext cx="658530" cy="65853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627" name="Hexagone 626"/>
              <p:cNvSpPr>
                <a:spLocks noChangeAspect="1"/>
              </p:cNvSpPr>
              <p:nvPr/>
            </p:nvSpPr>
            <p:spPr>
              <a:xfrm>
                <a:off x="7205912" y="4254990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28" name="Hexagone 627"/>
              <p:cNvSpPr>
                <a:spLocks noChangeAspect="1"/>
              </p:cNvSpPr>
              <p:nvPr/>
            </p:nvSpPr>
            <p:spPr>
              <a:xfrm>
                <a:off x="7741088" y="4254990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29" name="Hexagone 628"/>
              <p:cNvSpPr>
                <a:spLocks noChangeAspect="1"/>
              </p:cNvSpPr>
              <p:nvPr/>
            </p:nvSpPr>
            <p:spPr>
              <a:xfrm>
                <a:off x="7255614" y="4617124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30" name="Hexagone 629"/>
              <p:cNvSpPr>
                <a:spLocks noChangeAspect="1"/>
              </p:cNvSpPr>
              <p:nvPr/>
            </p:nvSpPr>
            <p:spPr>
              <a:xfrm>
                <a:off x="7693657" y="4617124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31" name="Ellipse 630"/>
              <p:cNvSpPr>
                <a:spLocks noChangeAspect="1"/>
              </p:cNvSpPr>
              <p:nvPr/>
            </p:nvSpPr>
            <p:spPr>
              <a:xfrm flipV="1">
                <a:off x="7136908" y="4420471"/>
                <a:ext cx="122400" cy="1224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632" name="Ellipse 631"/>
              <p:cNvSpPr>
                <a:spLocks noChangeAspect="1"/>
              </p:cNvSpPr>
              <p:nvPr/>
            </p:nvSpPr>
            <p:spPr>
              <a:xfrm flipV="1">
                <a:off x="7777520" y="4420471"/>
                <a:ext cx="122400" cy="1224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633" name="Arc 632"/>
              <p:cNvSpPr/>
              <p:nvPr/>
            </p:nvSpPr>
            <p:spPr>
              <a:xfrm>
                <a:off x="7143490" y="4183036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34" name="Connecteur droit 633"/>
              <p:cNvCxnSpPr>
                <a:stCxn id="633" idx="2"/>
              </p:cNvCxnSpPr>
              <p:nvPr/>
            </p:nvCxnSpPr>
            <p:spPr>
              <a:xfrm flipV="1">
                <a:off x="7143820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5" name="Connecteur droit 634"/>
              <p:cNvCxnSpPr/>
              <p:nvPr/>
            </p:nvCxnSpPr>
            <p:spPr>
              <a:xfrm flipV="1">
                <a:off x="7345794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6" name="Arc 635"/>
              <p:cNvSpPr/>
              <p:nvPr/>
            </p:nvSpPr>
            <p:spPr>
              <a:xfrm flipV="1">
                <a:off x="7193848" y="4551017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37" name="Connecteur droit 636"/>
              <p:cNvCxnSpPr/>
              <p:nvPr/>
            </p:nvCxnSpPr>
            <p:spPr>
              <a:xfrm flipV="1">
                <a:off x="7194038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8" name="Arc 637"/>
              <p:cNvSpPr/>
              <p:nvPr/>
            </p:nvSpPr>
            <p:spPr>
              <a:xfrm>
                <a:off x="7678923" y="4183036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39" name="Connecteur droit 638"/>
              <p:cNvCxnSpPr>
                <a:stCxn id="638" idx="2"/>
              </p:cNvCxnSpPr>
              <p:nvPr/>
            </p:nvCxnSpPr>
            <p:spPr>
              <a:xfrm flipV="1">
                <a:off x="7679253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0" name="Connecteur droit 639"/>
              <p:cNvCxnSpPr/>
              <p:nvPr/>
            </p:nvCxnSpPr>
            <p:spPr>
              <a:xfrm flipV="1">
                <a:off x="7881227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1" name="Arc 640"/>
              <p:cNvSpPr/>
              <p:nvPr/>
            </p:nvSpPr>
            <p:spPr>
              <a:xfrm flipV="1">
                <a:off x="7632958" y="4551017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42" name="Connecteur droit 641"/>
              <p:cNvCxnSpPr/>
              <p:nvPr/>
            </p:nvCxnSpPr>
            <p:spPr>
              <a:xfrm flipV="1">
                <a:off x="7397048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3" name="Connecteur droit 642"/>
              <p:cNvCxnSpPr/>
              <p:nvPr/>
            </p:nvCxnSpPr>
            <p:spPr>
              <a:xfrm flipV="1">
                <a:off x="7633271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4" name="Connecteur droit 643"/>
              <p:cNvCxnSpPr/>
              <p:nvPr/>
            </p:nvCxnSpPr>
            <p:spPr>
              <a:xfrm flipV="1">
                <a:off x="7836896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5" name="Groupe 654"/>
            <p:cNvGrpSpPr/>
            <p:nvPr/>
          </p:nvGrpSpPr>
          <p:grpSpPr>
            <a:xfrm rot="16200000">
              <a:off x="6902669" y="984930"/>
              <a:ext cx="1981933" cy="720727"/>
              <a:chOff x="7015352" y="4079844"/>
              <a:chExt cx="1981933" cy="720727"/>
            </a:xfrm>
          </p:grpSpPr>
          <p:sp>
            <p:nvSpPr>
              <p:cNvPr id="656" name="Ellipse 655"/>
              <p:cNvSpPr>
                <a:spLocks noChangeAspect="1"/>
              </p:cNvSpPr>
              <p:nvPr/>
            </p:nvSpPr>
            <p:spPr>
              <a:xfrm>
                <a:off x="7344972" y="4268660"/>
                <a:ext cx="341386" cy="341386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657" name="Ellipse 656"/>
              <p:cNvSpPr>
                <a:spLocks noChangeAspect="1"/>
              </p:cNvSpPr>
              <p:nvPr/>
            </p:nvSpPr>
            <p:spPr>
              <a:xfrm>
                <a:off x="7407664" y="4331086"/>
                <a:ext cx="216000" cy="216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658" name="Rectangle 657"/>
              <p:cNvSpPr>
                <a:spLocks/>
              </p:cNvSpPr>
              <p:nvPr/>
            </p:nvSpPr>
            <p:spPr>
              <a:xfrm>
                <a:off x="7089285" y="4201595"/>
                <a:ext cx="1908000" cy="5400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59" name="Connecteur droit 658"/>
              <p:cNvCxnSpPr/>
              <p:nvPr/>
            </p:nvCxnSpPr>
            <p:spPr>
              <a:xfrm>
                <a:off x="7133010" y="4439086"/>
                <a:ext cx="836952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0" name="Connecteur droit 659"/>
              <p:cNvCxnSpPr/>
              <p:nvPr/>
            </p:nvCxnSpPr>
            <p:spPr>
              <a:xfrm>
                <a:off x="7515664" y="4079844"/>
                <a:ext cx="0" cy="720727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1" name="Ellipse 660"/>
              <p:cNvSpPr>
                <a:spLocks noChangeAspect="1"/>
              </p:cNvSpPr>
              <p:nvPr/>
            </p:nvSpPr>
            <p:spPr>
              <a:xfrm>
                <a:off x="7209379" y="4128876"/>
                <a:ext cx="619200" cy="6192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grpSp>
            <p:nvGrpSpPr>
              <p:cNvPr id="662" name="Groupe 661"/>
              <p:cNvGrpSpPr/>
              <p:nvPr/>
            </p:nvGrpSpPr>
            <p:grpSpPr>
              <a:xfrm>
                <a:off x="7157329" y="4200990"/>
                <a:ext cx="358384" cy="238096"/>
                <a:chOff x="7063888" y="5238737"/>
                <a:chExt cx="358384" cy="238096"/>
              </a:xfrm>
            </p:grpSpPr>
            <p:sp>
              <p:nvSpPr>
                <p:cNvPr id="699" name="Ellipse 698"/>
                <p:cNvSpPr>
                  <a:spLocks noChangeAspect="1"/>
                </p:cNvSpPr>
                <p:nvPr/>
              </p:nvSpPr>
              <p:spPr>
                <a:xfrm>
                  <a:off x="7108888" y="5283737"/>
                  <a:ext cx="90000" cy="90000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00" name="Ellipse 699"/>
                <p:cNvSpPr>
                  <a:spLocks noChangeAspect="1"/>
                </p:cNvSpPr>
                <p:nvPr/>
              </p:nvSpPr>
              <p:spPr>
                <a:xfrm>
                  <a:off x="7063888" y="5238737"/>
                  <a:ext cx="180000" cy="1800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701" name="Connecteur droit 700"/>
                <p:cNvCxnSpPr/>
                <p:nvPr/>
              </p:nvCxnSpPr>
              <p:spPr>
                <a:xfrm>
                  <a:off x="7084225" y="5298659"/>
                  <a:ext cx="338047" cy="17817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63" name="Connecteur droit 662"/>
              <p:cNvCxnSpPr/>
              <p:nvPr/>
            </p:nvCxnSpPr>
            <p:spPr>
              <a:xfrm>
                <a:off x="7943208" y="4201595"/>
                <a:ext cx="0" cy="540000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4" name="Ellipse 663"/>
              <p:cNvSpPr>
                <a:spLocks noChangeAspect="1"/>
              </p:cNvSpPr>
              <p:nvPr/>
            </p:nvSpPr>
            <p:spPr>
              <a:xfrm flipV="1">
                <a:off x="7252374" y="4605400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665" name="Ellipse 664"/>
              <p:cNvSpPr>
                <a:spLocks noChangeAspect="1"/>
              </p:cNvSpPr>
              <p:nvPr/>
            </p:nvSpPr>
            <p:spPr>
              <a:xfrm flipV="1">
                <a:off x="7207374" y="4560400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666" name="Connecteur droit 665"/>
              <p:cNvCxnSpPr>
                <a:stCxn id="665" idx="1"/>
              </p:cNvCxnSpPr>
              <p:nvPr/>
            </p:nvCxnSpPr>
            <p:spPr>
              <a:xfrm flipV="1">
                <a:off x="7233734" y="4435804"/>
                <a:ext cx="281979" cy="278236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67" name="Groupe 666"/>
              <p:cNvGrpSpPr/>
              <p:nvPr/>
            </p:nvGrpSpPr>
            <p:grpSpPr>
              <a:xfrm flipH="1">
                <a:off x="7514011" y="4200990"/>
                <a:ext cx="358384" cy="238096"/>
                <a:chOff x="7063888" y="5238737"/>
                <a:chExt cx="358384" cy="238096"/>
              </a:xfrm>
            </p:grpSpPr>
            <p:sp>
              <p:nvSpPr>
                <p:cNvPr id="696" name="Ellipse 695"/>
                <p:cNvSpPr>
                  <a:spLocks noChangeAspect="1"/>
                </p:cNvSpPr>
                <p:nvPr/>
              </p:nvSpPr>
              <p:spPr>
                <a:xfrm>
                  <a:off x="7108888" y="5283737"/>
                  <a:ext cx="90000" cy="90000"/>
                </a:xfrm>
                <a:prstGeom prst="ellipse">
                  <a:avLst/>
                </a:prstGeom>
                <a:noFill/>
                <a:ln w="3175">
                  <a:solidFill>
                    <a:schemeClr val="bg1">
                      <a:lumMod val="65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97" name="Ellipse 696"/>
                <p:cNvSpPr>
                  <a:spLocks noChangeAspect="1"/>
                </p:cNvSpPr>
                <p:nvPr/>
              </p:nvSpPr>
              <p:spPr>
                <a:xfrm>
                  <a:off x="7063888" y="5238737"/>
                  <a:ext cx="180000" cy="18000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98" name="Connecteur droit 697"/>
                <p:cNvCxnSpPr/>
                <p:nvPr/>
              </p:nvCxnSpPr>
              <p:spPr>
                <a:xfrm>
                  <a:off x="7084225" y="5298659"/>
                  <a:ext cx="338047" cy="178174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68" name="Ellipse 667"/>
              <p:cNvSpPr>
                <a:spLocks noChangeAspect="1"/>
              </p:cNvSpPr>
              <p:nvPr/>
            </p:nvSpPr>
            <p:spPr>
              <a:xfrm flipV="1">
                <a:off x="7689558" y="4605400"/>
                <a:ext cx="90000" cy="900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669" name="Ellipse 668"/>
              <p:cNvSpPr>
                <a:spLocks noChangeAspect="1"/>
              </p:cNvSpPr>
              <p:nvPr/>
            </p:nvSpPr>
            <p:spPr>
              <a:xfrm flipV="1">
                <a:off x="7644558" y="4560400"/>
                <a:ext cx="180000" cy="18000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cxnSp>
            <p:nvCxnSpPr>
              <p:cNvPr id="670" name="Connecteur droit 669"/>
              <p:cNvCxnSpPr/>
              <p:nvPr/>
            </p:nvCxnSpPr>
            <p:spPr>
              <a:xfrm flipH="1" flipV="1">
                <a:off x="7518664" y="4435804"/>
                <a:ext cx="281979" cy="278236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71" name="Groupe 670"/>
              <p:cNvGrpSpPr/>
              <p:nvPr/>
            </p:nvGrpSpPr>
            <p:grpSpPr>
              <a:xfrm>
                <a:off x="7015352" y="4410551"/>
                <a:ext cx="481883" cy="144000"/>
                <a:chOff x="6940959" y="5445917"/>
                <a:chExt cx="481883" cy="144000"/>
              </a:xfrm>
            </p:grpSpPr>
            <p:sp>
              <p:nvSpPr>
                <p:cNvPr id="694" name="Ellipse 693"/>
                <p:cNvSpPr>
                  <a:spLocks noChangeAspect="1"/>
                </p:cNvSpPr>
                <p:nvPr/>
              </p:nvSpPr>
              <p:spPr>
                <a:xfrm>
                  <a:off x="7049769" y="5445917"/>
                  <a:ext cx="144000" cy="144000"/>
                </a:xfrm>
                <a:prstGeom prst="ellipse">
                  <a:avLst/>
                </a:prstGeom>
                <a:pattFill prst="ltUpDiag">
                  <a:fgClr>
                    <a:schemeClr val="bg1">
                      <a:lumMod val="50000"/>
                    </a:schemeClr>
                  </a:fgClr>
                  <a:bgClr>
                    <a:schemeClr val="bg1"/>
                  </a:bgClr>
                </a:patt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95" name="Connecteur droit 694"/>
                <p:cNvCxnSpPr/>
                <p:nvPr/>
              </p:nvCxnSpPr>
              <p:spPr>
                <a:xfrm flipV="1">
                  <a:off x="6940959" y="5476833"/>
                  <a:ext cx="481883" cy="644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2" name="Groupe 671"/>
              <p:cNvGrpSpPr/>
              <p:nvPr/>
            </p:nvGrpSpPr>
            <p:grpSpPr>
              <a:xfrm flipH="1">
                <a:off x="7535823" y="4410551"/>
                <a:ext cx="481883" cy="144000"/>
                <a:chOff x="6940959" y="5445917"/>
                <a:chExt cx="481883" cy="144000"/>
              </a:xfrm>
            </p:grpSpPr>
            <p:sp>
              <p:nvSpPr>
                <p:cNvPr id="692" name="Ellipse 691"/>
                <p:cNvSpPr>
                  <a:spLocks noChangeAspect="1"/>
                </p:cNvSpPr>
                <p:nvPr/>
              </p:nvSpPr>
              <p:spPr>
                <a:xfrm>
                  <a:off x="7049769" y="5445917"/>
                  <a:ext cx="144000" cy="144000"/>
                </a:xfrm>
                <a:prstGeom prst="ellipse">
                  <a:avLst/>
                </a:prstGeom>
                <a:pattFill prst="ltUpDiag"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93" name="Connecteur droit 692"/>
                <p:cNvCxnSpPr/>
                <p:nvPr/>
              </p:nvCxnSpPr>
              <p:spPr>
                <a:xfrm flipV="1">
                  <a:off x="6940959" y="5476833"/>
                  <a:ext cx="481883" cy="64462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  <a:prstDash val="lg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73" name="Ellipse 672"/>
              <p:cNvSpPr>
                <a:spLocks noChangeAspect="1"/>
              </p:cNvSpPr>
              <p:nvPr/>
            </p:nvSpPr>
            <p:spPr>
              <a:xfrm>
                <a:off x="7189714" y="4109821"/>
                <a:ext cx="658530" cy="65853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lgDash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674" name="Hexagone 673"/>
              <p:cNvSpPr>
                <a:spLocks noChangeAspect="1"/>
              </p:cNvSpPr>
              <p:nvPr/>
            </p:nvSpPr>
            <p:spPr>
              <a:xfrm>
                <a:off x="7205912" y="4254990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75" name="Hexagone 674"/>
              <p:cNvSpPr>
                <a:spLocks noChangeAspect="1"/>
              </p:cNvSpPr>
              <p:nvPr/>
            </p:nvSpPr>
            <p:spPr>
              <a:xfrm>
                <a:off x="7741088" y="4254990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76" name="Hexagone 675"/>
              <p:cNvSpPr>
                <a:spLocks noChangeAspect="1"/>
              </p:cNvSpPr>
              <p:nvPr/>
            </p:nvSpPr>
            <p:spPr>
              <a:xfrm>
                <a:off x="7255614" y="4617124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77" name="Hexagone 676"/>
              <p:cNvSpPr>
                <a:spLocks noChangeAspect="1"/>
              </p:cNvSpPr>
              <p:nvPr/>
            </p:nvSpPr>
            <p:spPr>
              <a:xfrm>
                <a:off x="7693657" y="4617124"/>
                <a:ext cx="83520" cy="72000"/>
              </a:xfrm>
              <a:prstGeom prst="hexagon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78" name="Ellipse 677"/>
              <p:cNvSpPr>
                <a:spLocks noChangeAspect="1"/>
              </p:cNvSpPr>
              <p:nvPr/>
            </p:nvSpPr>
            <p:spPr>
              <a:xfrm flipV="1">
                <a:off x="7136908" y="4420471"/>
                <a:ext cx="122400" cy="1224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679" name="Ellipse 678"/>
              <p:cNvSpPr>
                <a:spLocks noChangeAspect="1"/>
              </p:cNvSpPr>
              <p:nvPr/>
            </p:nvSpPr>
            <p:spPr>
              <a:xfrm flipV="1">
                <a:off x="7777520" y="4420471"/>
                <a:ext cx="122400" cy="122400"/>
              </a:xfrm>
              <a:prstGeom prst="ellipse">
                <a:avLst/>
              </a:prstGeom>
              <a:noFill/>
              <a:ln w="3175">
                <a:solidFill>
                  <a:schemeClr val="bg1">
                    <a:lumMod val="6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fr-FR"/>
              </a:p>
            </p:txBody>
          </p:sp>
          <p:sp>
            <p:nvSpPr>
              <p:cNvPr id="680" name="Arc 679"/>
              <p:cNvSpPr/>
              <p:nvPr/>
            </p:nvSpPr>
            <p:spPr>
              <a:xfrm>
                <a:off x="7143490" y="4183036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81" name="Connecteur droit 680"/>
              <p:cNvCxnSpPr>
                <a:stCxn id="680" idx="2"/>
              </p:cNvCxnSpPr>
              <p:nvPr/>
            </p:nvCxnSpPr>
            <p:spPr>
              <a:xfrm flipV="1">
                <a:off x="7143820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2" name="Connecteur droit 681"/>
              <p:cNvCxnSpPr/>
              <p:nvPr/>
            </p:nvCxnSpPr>
            <p:spPr>
              <a:xfrm flipV="1">
                <a:off x="7345794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3" name="Arc 682"/>
              <p:cNvSpPr/>
              <p:nvPr/>
            </p:nvSpPr>
            <p:spPr>
              <a:xfrm flipV="1">
                <a:off x="7193848" y="4551017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84" name="Connecteur droit 683"/>
              <p:cNvCxnSpPr/>
              <p:nvPr/>
            </p:nvCxnSpPr>
            <p:spPr>
              <a:xfrm flipV="1">
                <a:off x="7194038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5" name="Arc 684"/>
              <p:cNvSpPr/>
              <p:nvPr/>
            </p:nvSpPr>
            <p:spPr>
              <a:xfrm>
                <a:off x="7678923" y="4183036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86" name="Connecteur droit 685"/>
              <p:cNvCxnSpPr>
                <a:stCxn id="685" idx="2"/>
              </p:cNvCxnSpPr>
              <p:nvPr/>
            </p:nvCxnSpPr>
            <p:spPr>
              <a:xfrm flipV="1">
                <a:off x="7679253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7" name="Connecteur droit 686"/>
              <p:cNvCxnSpPr/>
              <p:nvPr/>
            </p:nvCxnSpPr>
            <p:spPr>
              <a:xfrm flipV="1">
                <a:off x="7881227" y="4201595"/>
                <a:ext cx="190" cy="7728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8" name="Arc 687"/>
              <p:cNvSpPr/>
              <p:nvPr/>
            </p:nvSpPr>
            <p:spPr>
              <a:xfrm flipV="1">
                <a:off x="7632958" y="4551017"/>
                <a:ext cx="203200" cy="208492"/>
              </a:xfrm>
              <a:prstGeom prst="arc">
                <a:avLst>
                  <a:gd name="adj1" fmla="val 21371932"/>
                  <a:gd name="adj2" fmla="val 11084518"/>
                </a:avLst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89" name="Connecteur droit 688"/>
              <p:cNvCxnSpPr/>
              <p:nvPr/>
            </p:nvCxnSpPr>
            <p:spPr>
              <a:xfrm flipV="1">
                <a:off x="7397048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0" name="Connecteur droit 689"/>
              <p:cNvCxnSpPr/>
              <p:nvPr/>
            </p:nvCxnSpPr>
            <p:spPr>
              <a:xfrm flipV="1">
                <a:off x="7633271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1" name="Connecteur droit 690"/>
              <p:cNvCxnSpPr/>
              <p:nvPr/>
            </p:nvCxnSpPr>
            <p:spPr>
              <a:xfrm flipV="1">
                <a:off x="7836896" y="4657559"/>
                <a:ext cx="0" cy="84036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53" name="Connecteur droit 752"/>
            <p:cNvCxnSpPr/>
            <p:nvPr/>
          </p:nvCxnSpPr>
          <p:spPr>
            <a:xfrm>
              <a:off x="6770375" y="3083991"/>
              <a:ext cx="570598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4" name="ZoneTexte 753"/>
            <p:cNvSpPr txBox="1"/>
            <p:nvPr/>
          </p:nvSpPr>
          <p:spPr>
            <a:xfrm>
              <a:off x="6767392" y="2913975"/>
              <a:ext cx="686804" cy="18466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fr-FR" sz="600" dirty="0" smtClean="0">
                  <a:latin typeface="Arial" pitchFamily="34" charset="0"/>
                  <a:cs typeface="Arial" pitchFamily="34" charset="0"/>
                </a:rPr>
                <a:t>15,5 mm mini</a:t>
              </a:r>
              <a:endParaRPr lang="fr-FR" sz="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56" name="Connecteur droit 755"/>
            <p:cNvCxnSpPr/>
            <p:nvPr/>
          </p:nvCxnSpPr>
          <p:spPr>
            <a:xfrm>
              <a:off x="6771803" y="2662778"/>
              <a:ext cx="0" cy="449954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7" name="Connecteur droit 756"/>
            <p:cNvCxnSpPr/>
            <p:nvPr/>
          </p:nvCxnSpPr>
          <p:spPr>
            <a:xfrm flipV="1">
              <a:off x="5340444" y="2652971"/>
              <a:ext cx="0" cy="870832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8" name="Connecteur droit 757"/>
            <p:cNvCxnSpPr/>
            <p:nvPr/>
          </p:nvCxnSpPr>
          <p:spPr>
            <a:xfrm>
              <a:off x="5283820" y="2650590"/>
              <a:ext cx="57055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9" name="Connecteur droit 758"/>
            <p:cNvCxnSpPr/>
            <p:nvPr/>
          </p:nvCxnSpPr>
          <p:spPr>
            <a:xfrm>
              <a:off x="5283820" y="3523535"/>
              <a:ext cx="570556" cy="0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4" name="Connecteur droit 763"/>
            <p:cNvCxnSpPr/>
            <p:nvPr/>
          </p:nvCxnSpPr>
          <p:spPr>
            <a:xfrm>
              <a:off x="7331613" y="2409903"/>
              <a:ext cx="0" cy="702829"/>
            </a:xfrm>
            <a:prstGeom prst="line">
              <a:avLst/>
            </a:prstGeom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229649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39</Words>
  <Application>Microsoft Office PowerPoint</Application>
  <PresentationFormat>Affichage à l'écran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René Maingonnat</dc:creator>
  <cp:lastModifiedBy>René Maingonnat</cp:lastModifiedBy>
  <cp:revision>13</cp:revision>
  <dcterms:created xsi:type="dcterms:W3CDTF">2013-03-14T13:31:59Z</dcterms:created>
  <dcterms:modified xsi:type="dcterms:W3CDTF">2013-03-14T14:47:45Z</dcterms:modified>
</cp:coreProperties>
</file>