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05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65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19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524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14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76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48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53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908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3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8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669DB-7855-4492-BDA7-1B85F94F3C78}" type="datetimeFigureOut">
              <a:rPr lang="fr-FR" smtClean="0"/>
              <a:t>19/03/2024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271DA-FF50-4109-B97D-D2C379F18A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09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5.jpg@01DA7942.ED329AD0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344" y="77152"/>
            <a:ext cx="4762500" cy="5972175"/>
          </a:xfrm>
          <a:prstGeom prst="rect">
            <a:avLst/>
          </a:prstGeom>
        </p:spPr>
      </p:pic>
      <p:sp>
        <p:nvSpPr>
          <p:cNvPr id="6" name="Flèche droite 5"/>
          <p:cNvSpPr/>
          <p:nvPr/>
        </p:nvSpPr>
        <p:spPr>
          <a:xfrm rot="906857">
            <a:off x="8126473" y="5789281"/>
            <a:ext cx="915329" cy="22975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218883" y="6207270"/>
            <a:ext cx="4413901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Measured</a:t>
            </a:r>
            <a:r>
              <a:rPr lang="fr-FR" sz="1400" dirty="0" smtClean="0"/>
              <a:t> Input Torque: 16Nm (for </a:t>
            </a:r>
            <a:r>
              <a:rPr lang="fr-FR" sz="1400" dirty="0" err="1" smtClean="0"/>
              <a:t>load</a:t>
            </a:r>
            <a:r>
              <a:rPr lang="fr-FR" sz="1400" dirty="0" smtClean="0"/>
              <a:t> of 120kg on table)</a:t>
            </a:r>
            <a:br>
              <a:rPr lang="fr-FR" sz="1400" dirty="0" smtClean="0"/>
            </a:br>
            <a:r>
              <a:rPr lang="fr-FR" sz="1400" dirty="0" err="1" smtClean="0"/>
              <a:t>Measured</a:t>
            </a:r>
            <a:r>
              <a:rPr lang="fr-FR" sz="1400" dirty="0" smtClean="0"/>
              <a:t> Input Torque: 9Nm (for </a:t>
            </a:r>
            <a:r>
              <a:rPr lang="fr-FR" sz="1400" dirty="0" err="1" smtClean="0"/>
              <a:t>load</a:t>
            </a:r>
            <a:r>
              <a:rPr lang="fr-FR" sz="1400" dirty="0" smtClean="0"/>
              <a:t> of 60kg on table)</a:t>
            </a:r>
            <a:endParaRPr lang="fr-FR" sz="1400" dirty="0"/>
          </a:p>
        </p:txBody>
      </p:sp>
      <p:cxnSp>
        <p:nvCxnSpPr>
          <p:cNvPr id="9" name="Connecteur droit avec flèche 8"/>
          <p:cNvCxnSpPr>
            <a:stCxn id="11" idx="1"/>
          </p:cNvCxnSpPr>
          <p:nvPr/>
        </p:nvCxnSpPr>
        <p:spPr>
          <a:xfrm flipH="1" flipV="1">
            <a:off x="9410008" y="5328634"/>
            <a:ext cx="415636" cy="2308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9825644" y="5328634"/>
            <a:ext cx="130054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POGGI right angle</a:t>
            </a:r>
          </a:p>
          <a:p>
            <a:pPr algn="ctr"/>
            <a:r>
              <a:rPr lang="en-US" sz="1200" dirty="0"/>
              <a:t>182012121.</a:t>
            </a:r>
            <a:endParaRPr lang="fr-FR" sz="1200" dirty="0"/>
          </a:p>
        </p:txBody>
      </p:sp>
      <p:sp>
        <p:nvSpPr>
          <p:cNvPr id="14" name="Ellipse 13"/>
          <p:cNvSpPr/>
          <p:nvPr/>
        </p:nvSpPr>
        <p:spPr>
          <a:xfrm>
            <a:off x="8678488" y="4613564"/>
            <a:ext cx="731520" cy="117673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522" y="1948375"/>
            <a:ext cx="523875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92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33" y="304801"/>
            <a:ext cx="11513609" cy="421400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57200" y="4646815"/>
            <a:ext cx="7871257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Pour charge = 120kg</a:t>
            </a:r>
          </a:p>
          <a:p>
            <a:r>
              <a:rPr lang="fr-FR" dirty="0" smtClean="0"/>
              <a:t>F=11375N</a:t>
            </a:r>
          </a:p>
          <a:p>
            <a:r>
              <a:rPr lang="fr-FR" dirty="0" smtClean="0"/>
              <a:t>Couple nécessaire montée = 32,57Nm</a:t>
            </a:r>
          </a:p>
          <a:p>
            <a:endParaRPr lang="fr-FR" dirty="0" smtClean="0"/>
          </a:p>
          <a:p>
            <a:r>
              <a:rPr lang="fr-FR" dirty="0" smtClean="0"/>
              <a:t>Soit avec l’utilisation d’un renvoi d’angle ½ : Input torque = 32,57/2=16,285Nm???</a:t>
            </a: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>
            <a:off x="7248698" y="4995949"/>
            <a:ext cx="1612669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063644" y="5127166"/>
            <a:ext cx="15842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Mesuré: 16Nm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4370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57200" y="4646815"/>
            <a:ext cx="7754239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Pour charge = 60kg</a:t>
            </a:r>
          </a:p>
          <a:p>
            <a:r>
              <a:rPr lang="fr-FR" dirty="0" smtClean="0"/>
              <a:t>F=7006N</a:t>
            </a:r>
          </a:p>
          <a:p>
            <a:r>
              <a:rPr lang="fr-FR" dirty="0" smtClean="0"/>
              <a:t>Couple nécessaire montée = 20,06Nm</a:t>
            </a:r>
          </a:p>
          <a:p>
            <a:endParaRPr lang="fr-FR" dirty="0" smtClean="0"/>
          </a:p>
          <a:p>
            <a:r>
              <a:rPr lang="fr-FR" dirty="0" smtClean="0"/>
              <a:t>Soit avec l’utilisation d’un renvoi d’angle ½ : Input torque = 20,06/2=10,03Nm???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55" y="417158"/>
            <a:ext cx="10655300" cy="3914924"/>
          </a:xfrm>
          <a:prstGeom prst="rect">
            <a:avLst/>
          </a:prstGeom>
        </p:spPr>
      </p:pic>
      <p:sp>
        <p:nvSpPr>
          <p:cNvPr id="6" name="Flèche droite 5"/>
          <p:cNvSpPr/>
          <p:nvPr/>
        </p:nvSpPr>
        <p:spPr>
          <a:xfrm>
            <a:off x="7248698" y="4995949"/>
            <a:ext cx="1612669" cy="631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9063644" y="5127166"/>
            <a:ext cx="146726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Mesuré: 9Nm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88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 flipV="1">
            <a:off x="3693560" y="-723074"/>
            <a:ext cx="929763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" name="Picture 1" descr="cid:image005.jpg@01DA7942.ED329AD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82" y="785161"/>
            <a:ext cx="7045866" cy="484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6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84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Sebastien GIMAT</dc:creator>
  <cp:lastModifiedBy>Sebastien GIMAT</cp:lastModifiedBy>
  <cp:revision>4</cp:revision>
  <dcterms:created xsi:type="dcterms:W3CDTF">2024-03-18T13:18:13Z</dcterms:created>
  <dcterms:modified xsi:type="dcterms:W3CDTF">2024-03-19T14:13:34Z</dcterms:modified>
</cp:coreProperties>
</file>