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5"/>
  </p:notesMasterIdLst>
  <p:sldIdLst>
    <p:sldId id="256" r:id="rId2"/>
    <p:sldId id="257" r:id="rId3"/>
    <p:sldId id="263" r:id="rId4"/>
    <p:sldId id="264" r:id="rId5"/>
    <p:sldId id="265" r:id="rId6"/>
    <p:sldId id="258" r:id="rId7"/>
    <p:sldId id="266" r:id="rId8"/>
    <p:sldId id="260" r:id="rId9"/>
    <p:sldId id="261" r:id="rId10"/>
    <p:sldId id="267" r:id="rId11"/>
    <p:sldId id="259" r:id="rId12"/>
    <p:sldId id="269" r:id="rId13"/>
    <p:sldId id="268" r:id="rId14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ection par défaut" id="{AD95EEE5-5525-4912-8042-DBB356E12BAB}">
          <p14:sldIdLst>
            <p14:sldId id="256"/>
            <p14:sldId id="257"/>
            <p14:sldId id="263"/>
            <p14:sldId id="264"/>
            <p14:sldId id="265"/>
            <p14:sldId id="258"/>
            <p14:sldId id="266"/>
            <p14:sldId id="260"/>
            <p14:sldId id="261"/>
            <p14:sldId id="267"/>
            <p14:sldId id="259"/>
            <p14:sldId id="269"/>
            <p14:sldId id="268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F9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7AC3CCA-C797-4891-BE02-D94E43425B78}" styleName="Style moyen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073A0DAA-6AF3-43AB-8588-CEC1D06C72B9}" styleName="Style moyen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091" autoAdjust="0"/>
    <p:restoredTop sz="94621" autoAdjust="0"/>
  </p:normalViewPr>
  <p:slideViewPr>
    <p:cSldViewPr>
      <p:cViewPr>
        <p:scale>
          <a:sx n="110" d="100"/>
          <a:sy n="110" d="100"/>
        </p:scale>
        <p:origin x="-1644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G:\Diapo_BAC\Docs\Donn&#233;es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G:\Diapo_BAC\Docs\Donn&#233;es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G:\Diapo_BAC\Docs\Donn&#233;es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200"/>
            </a:pPr>
            <a:r>
              <a:rPr lang="fr-FR" sz="1200"/>
              <a:t>Valeurs données par le capteur</a:t>
            </a:r>
          </a:p>
        </c:rich>
      </c:tx>
      <c:layout>
        <c:manualLayout>
          <c:xMode val="edge"/>
          <c:yMode val="edge"/>
          <c:x val="0.16335511332074215"/>
          <c:y val="7.5540815733744198E-3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20983027348813094"/>
          <c:y val="0.15143415527424586"/>
          <c:w val="0.72777908936044144"/>
          <c:h val="0.56619863744988486"/>
        </c:manualLayout>
      </c:layout>
      <c:scatterChart>
        <c:scatterStyle val="smoothMarker"/>
        <c:varyColors val="0"/>
        <c:ser>
          <c:idx val="0"/>
          <c:order val="0"/>
          <c:tx>
            <c:v>Valeurs capteur réel</c:v>
          </c:tx>
          <c:dLbls>
            <c:dLbl>
              <c:idx val="2"/>
              <c:layout>
                <c:manualLayout>
                  <c:x val="-3.9719834370255155E-2"/>
                  <c:y val="-2.0465216428402475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-1.2015158037995778E-2"/>
                  <c:y val="-3.0537325192901702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xVal>
            <c:numRef>
              <c:f>Feuil1!$O$3:$O$7</c:f>
              <c:numCache>
                <c:formatCode>General</c:formatCode>
                <c:ptCount val="5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</c:numCache>
            </c:numRef>
          </c:xVal>
          <c:yVal>
            <c:numRef>
              <c:f>Feuil1!$P$3:$P$7</c:f>
              <c:numCache>
                <c:formatCode>General</c:formatCode>
                <c:ptCount val="5"/>
                <c:pt idx="0">
                  <c:v>1023</c:v>
                </c:pt>
                <c:pt idx="1">
                  <c:v>960</c:v>
                </c:pt>
                <c:pt idx="2">
                  <c:v>930</c:v>
                </c:pt>
                <c:pt idx="3">
                  <c:v>800</c:v>
                </c:pt>
                <c:pt idx="4">
                  <c:v>0</c:v>
                </c:pt>
              </c:numCache>
            </c:numRef>
          </c:yVal>
          <c:smooth val="1"/>
        </c:ser>
        <c:ser>
          <c:idx val="1"/>
          <c:order val="1"/>
          <c:tx>
            <c:v>Valeurs capteur simu</c:v>
          </c:tx>
          <c:dLbls>
            <c:dLbl>
              <c:idx val="1"/>
              <c:layout>
                <c:manualLayout>
                  <c:x val="-4.3394194626522976E-2"/>
                  <c:y val="-3.5573379575151318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-1.2015158037995778E-2"/>
                  <c:y val="-3.0537325192901702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xVal>
            <c:numRef>
              <c:f>Feuil1!$O$3:$O$7</c:f>
              <c:numCache>
                <c:formatCode>General</c:formatCode>
                <c:ptCount val="5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</c:numCache>
            </c:numRef>
          </c:xVal>
          <c:yVal>
            <c:numLit>
              <c:formatCode>General</c:formatCode>
              <c:ptCount val="5"/>
              <c:pt idx="0">
                <c:v>1023</c:v>
              </c:pt>
              <c:pt idx="1">
                <c:v>620</c:v>
              </c:pt>
              <c:pt idx="2">
                <c:v>535</c:v>
              </c:pt>
              <c:pt idx="3">
                <c:v>360</c:v>
              </c:pt>
              <c:pt idx="4">
                <c:v>0</c:v>
              </c:pt>
            </c:numLit>
          </c:yVal>
          <c:smooth val="1"/>
        </c:ser>
        <c:dLbls>
          <c:dLblPos val="t"/>
          <c:showLegendKey val="0"/>
          <c:showVal val="1"/>
          <c:showCatName val="0"/>
          <c:showSerName val="0"/>
          <c:showPercent val="0"/>
          <c:showBubbleSize val="0"/>
        </c:dLbls>
        <c:axId val="50951232"/>
        <c:axId val="53156032"/>
      </c:scatterChart>
      <c:valAx>
        <c:axId val="50951232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Vitesse</a:t>
                </a:r>
              </a:p>
            </c:rich>
          </c:tx>
          <c:layout/>
          <c:overlay val="0"/>
        </c:title>
        <c:numFmt formatCode="General" sourceLinked="1"/>
        <c:majorTickMark val="none"/>
        <c:minorTickMark val="none"/>
        <c:tickLblPos val="nextTo"/>
        <c:crossAx val="53156032"/>
        <c:crosses val="autoZero"/>
        <c:crossBetween val="midCat"/>
      </c:valAx>
      <c:valAx>
        <c:axId val="53156032"/>
        <c:scaling>
          <c:orientation val="minMax"/>
        </c:scaling>
        <c:delete val="0"/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Valeur entre 0 et 1023</a:t>
                </a:r>
              </a:p>
            </c:rich>
          </c:tx>
          <c:layout/>
          <c:overlay val="0"/>
        </c:title>
        <c:numFmt formatCode="General" sourceLinked="1"/>
        <c:majorTickMark val="none"/>
        <c:minorTickMark val="none"/>
        <c:tickLblPos val="nextTo"/>
        <c:crossAx val="50951232"/>
        <c:crosses val="autoZero"/>
        <c:crossBetween val="midCat"/>
      </c:valAx>
    </c:plotArea>
    <c:legend>
      <c:legendPos val="r"/>
      <c:layout>
        <c:manualLayout>
          <c:xMode val="edge"/>
          <c:yMode val="edge"/>
          <c:x val="0.18352040745472722"/>
          <c:y val="0.83486797507589272"/>
          <c:w val="0.64745902075695294"/>
          <c:h val="0.14897521250067661"/>
        </c:manualLayout>
      </c:layout>
      <c:overlay val="0"/>
    </c:legend>
    <c:plotVisOnly val="1"/>
    <c:dispBlanksAs val="gap"/>
    <c:showDLblsOverMax val="0"/>
  </c:chart>
  <c:spPr>
    <a:solidFill>
      <a:schemeClr val="accent6"/>
    </a:solidFill>
    <a:ln w="25400" cap="flat" cmpd="sng" algn="ctr">
      <a:solidFill>
        <a:schemeClr val="accent6">
          <a:shade val="50000"/>
        </a:schemeClr>
      </a:solidFill>
      <a:prstDash val="solid"/>
    </a:ln>
    <a:effectLst/>
  </c:spPr>
  <c:txPr>
    <a:bodyPr/>
    <a:lstStyle/>
    <a:p>
      <a:pPr>
        <a:defRPr>
          <a:solidFill>
            <a:schemeClr val="lt1"/>
          </a:solidFill>
          <a:latin typeface="+mn-lt"/>
          <a:ea typeface="+mn-ea"/>
          <a:cs typeface="+mn-cs"/>
        </a:defRPr>
      </a:pPr>
      <a:endParaRPr lang="fr-FR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fr-FR" sz="1200" dirty="0"/>
              <a:t>Voltage envoyée au transistor par </a:t>
            </a:r>
            <a:r>
              <a:rPr lang="fr-FR" sz="1200" dirty="0" smtClean="0"/>
              <a:t>l‘Arduino</a:t>
            </a:r>
            <a:endParaRPr lang="fr-FR" sz="1200" dirty="0"/>
          </a:p>
        </c:rich>
      </c:tx>
      <c:layout/>
      <c:overlay val="0"/>
    </c:title>
    <c:autoTitleDeleted val="0"/>
    <c:plotArea>
      <c:layout>
        <c:manualLayout>
          <c:layoutTarget val="inner"/>
          <c:xMode val="edge"/>
          <c:yMode val="edge"/>
          <c:x val="0.13146200129810137"/>
          <c:y val="0.15496337545447766"/>
          <c:w val="0.79728178350553647"/>
          <c:h val="0.59826876161400633"/>
        </c:manualLayout>
      </c:layout>
      <c:barChart>
        <c:barDir val="col"/>
        <c:grouping val="clustered"/>
        <c:varyColors val="0"/>
        <c:ser>
          <c:idx val="0"/>
          <c:order val="0"/>
          <c:tx>
            <c:v>Réel</c:v>
          </c:tx>
          <c:invertIfNegative val="0"/>
          <c:val>
            <c:numRef>
              <c:f>Feuil1!$D$3:$D$6</c:f>
              <c:numCache>
                <c:formatCode>General</c:formatCode>
                <c:ptCount val="4"/>
                <c:pt idx="0">
                  <c:v>0.08</c:v>
                </c:pt>
                <c:pt idx="1">
                  <c:v>1.57</c:v>
                </c:pt>
                <c:pt idx="2">
                  <c:v>3.07</c:v>
                </c:pt>
                <c:pt idx="3">
                  <c:v>4.6399999999999997</c:v>
                </c:pt>
              </c:numCache>
            </c:numRef>
          </c:val>
        </c:ser>
        <c:ser>
          <c:idx val="1"/>
          <c:order val="1"/>
          <c:tx>
            <c:v>Simulation</c:v>
          </c:tx>
          <c:invertIfNegative val="0"/>
          <c:val>
            <c:numRef>
              <c:f>Feuil1!$D$18:$D$21</c:f>
              <c:numCache>
                <c:formatCode>General</c:formatCode>
                <c:ptCount val="4"/>
                <c:pt idx="0">
                  <c:v>0</c:v>
                </c:pt>
                <c:pt idx="1">
                  <c:v>1.6</c:v>
                </c:pt>
                <c:pt idx="2">
                  <c:v>3.3</c:v>
                </c:pt>
                <c:pt idx="3" formatCode="0.00">
                  <c:v>5</c:v>
                </c:pt>
              </c:numCache>
            </c:numRef>
          </c:val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50"/>
        <c:axId val="166374912"/>
        <c:axId val="176641088"/>
      </c:barChart>
      <c:catAx>
        <c:axId val="166374912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fr-FR"/>
                  <a:t>Vitesse</a:t>
                </a:r>
              </a:p>
            </c:rich>
          </c:tx>
          <c:layout/>
          <c:overlay val="0"/>
        </c:title>
        <c:majorTickMark val="none"/>
        <c:minorTickMark val="none"/>
        <c:tickLblPos val="nextTo"/>
        <c:crossAx val="176641088"/>
        <c:crosses val="autoZero"/>
        <c:auto val="1"/>
        <c:lblAlgn val="ctr"/>
        <c:lblOffset val="100"/>
        <c:noMultiLvlLbl val="0"/>
      </c:catAx>
      <c:valAx>
        <c:axId val="176641088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Voltage (V) </a:t>
                </a:r>
              </a:p>
            </c:rich>
          </c:tx>
          <c:layout/>
          <c:overlay val="0"/>
        </c:title>
        <c:numFmt formatCode="General" sourceLinked="1"/>
        <c:majorTickMark val="none"/>
        <c:minorTickMark val="none"/>
        <c:tickLblPos val="nextTo"/>
        <c:crossAx val="166374912"/>
        <c:crosses val="autoZero"/>
        <c:crossBetween val="between"/>
      </c:valAx>
      <c:spPr>
        <a:ln w="6350" cmpd="sng">
          <a:prstDash val="solid"/>
        </a:ln>
      </c:spPr>
    </c:plotArea>
    <c:legend>
      <c:legendPos val="r"/>
      <c:layout>
        <c:manualLayout>
          <c:xMode val="edge"/>
          <c:yMode val="edge"/>
          <c:x val="0.12425227606289363"/>
          <c:y val="0.86186903890435296"/>
          <c:w val="0.20430673394963914"/>
          <c:h val="8.5966095091412981E-2"/>
        </c:manualLayout>
      </c:layout>
      <c:overlay val="0"/>
    </c:legend>
    <c:plotVisOnly val="1"/>
    <c:dispBlanksAs val="gap"/>
    <c:showDLblsOverMax val="0"/>
  </c:chart>
  <c:spPr>
    <a:solidFill>
      <a:schemeClr val="accent6"/>
    </a:solidFill>
    <a:ln w="25400" cap="flat" cmpd="sng" algn="ctr">
      <a:solidFill>
        <a:schemeClr val="accent6">
          <a:shade val="50000"/>
        </a:schemeClr>
      </a:solidFill>
      <a:prstDash val="solid"/>
    </a:ln>
    <a:effectLst/>
  </c:spPr>
  <c:txPr>
    <a:bodyPr/>
    <a:lstStyle/>
    <a:p>
      <a:pPr>
        <a:defRPr>
          <a:solidFill>
            <a:schemeClr val="lt1"/>
          </a:solidFill>
          <a:latin typeface="+mn-lt"/>
          <a:ea typeface="+mn-ea"/>
          <a:cs typeface="+mn-cs"/>
        </a:defRPr>
      </a:pPr>
      <a:endParaRPr lang="fr-FR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200"/>
            </a:pPr>
            <a:r>
              <a:rPr lang="fr-FR" sz="1200"/>
              <a:t>Voltage aux bornes du moteur</a:t>
            </a:r>
          </a:p>
        </c:rich>
      </c:tx>
      <c:layout/>
      <c:overlay val="0"/>
    </c:title>
    <c:autoTitleDeleted val="0"/>
    <c:plotArea>
      <c:layout>
        <c:manualLayout>
          <c:layoutTarget val="inner"/>
          <c:xMode val="edge"/>
          <c:yMode val="edge"/>
          <c:x val="0.14356643988709353"/>
          <c:y val="0.15496337545447766"/>
          <c:w val="0.77213807693683756"/>
          <c:h val="0.59826876161400644"/>
        </c:manualLayout>
      </c:layout>
      <c:barChart>
        <c:barDir val="col"/>
        <c:grouping val="clustered"/>
        <c:varyColors val="0"/>
        <c:ser>
          <c:idx val="0"/>
          <c:order val="0"/>
          <c:tx>
            <c:v>Voltage moteur simulation</c:v>
          </c:tx>
          <c:invertIfNegative val="0"/>
          <c:val>
            <c:numLit>
              <c:formatCode>General</c:formatCode>
              <c:ptCount val="4"/>
              <c:pt idx="0">
                <c:v>0</c:v>
              </c:pt>
              <c:pt idx="1">
                <c:v>0.14499999999999999</c:v>
              </c:pt>
              <c:pt idx="2">
                <c:v>0.28999999999999998</c:v>
              </c:pt>
              <c:pt idx="3">
                <c:v>0.436</c:v>
              </c:pt>
            </c:numLit>
          </c:val>
        </c:ser>
        <c:ser>
          <c:idx val="1"/>
          <c:order val="1"/>
          <c:tx>
            <c:v>Voltage moteur réel</c:v>
          </c:tx>
          <c:invertIfNegative val="0"/>
          <c:val>
            <c:numRef>
              <c:f>Feuil1!$C$8:$C$11</c:f>
              <c:numCache>
                <c:formatCode>General</c:formatCode>
                <c:ptCount val="4"/>
                <c:pt idx="0">
                  <c:v>0</c:v>
                </c:pt>
                <c:pt idx="1">
                  <c:v>4.7</c:v>
                </c:pt>
                <c:pt idx="2">
                  <c:v>9.3000000000000007</c:v>
                </c:pt>
                <c:pt idx="3">
                  <c:v>11.2</c:v>
                </c:pt>
              </c:numCache>
            </c:numRef>
          </c:val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50"/>
        <c:axId val="166408192"/>
        <c:axId val="176621824"/>
      </c:barChart>
      <c:catAx>
        <c:axId val="166408192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Vitesse</a:t>
                </a:r>
              </a:p>
            </c:rich>
          </c:tx>
          <c:layout/>
          <c:overlay val="0"/>
        </c:title>
        <c:majorTickMark val="none"/>
        <c:minorTickMark val="none"/>
        <c:tickLblPos val="nextTo"/>
        <c:crossAx val="176621824"/>
        <c:crosses val="autoZero"/>
        <c:auto val="1"/>
        <c:lblAlgn val="ctr"/>
        <c:lblOffset val="100"/>
        <c:noMultiLvlLbl val="0"/>
      </c:catAx>
      <c:valAx>
        <c:axId val="176621824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Voltage (V)</a:t>
                </a:r>
              </a:p>
            </c:rich>
          </c:tx>
          <c:layout/>
          <c:overlay val="0"/>
        </c:title>
        <c:numFmt formatCode="General" sourceLinked="1"/>
        <c:majorTickMark val="none"/>
        <c:minorTickMark val="none"/>
        <c:tickLblPos val="nextTo"/>
        <c:crossAx val="166408192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1175587769941271"/>
          <c:y val="0.87445439852192985"/>
          <c:w val="0.50578819867472358"/>
          <c:h val="8.2539535181022514E-2"/>
        </c:manualLayout>
      </c:layout>
      <c:overlay val="0"/>
    </c:legend>
    <c:plotVisOnly val="1"/>
    <c:dispBlanksAs val="gap"/>
    <c:showDLblsOverMax val="0"/>
  </c:chart>
  <c:spPr>
    <a:solidFill>
      <a:schemeClr val="accent6"/>
    </a:solidFill>
    <a:ln w="25400" cap="flat" cmpd="sng" algn="ctr">
      <a:solidFill>
        <a:schemeClr val="accent6">
          <a:shade val="50000"/>
        </a:schemeClr>
      </a:solidFill>
      <a:prstDash val="solid"/>
    </a:ln>
    <a:effectLst/>
  </c:spPr>
  <c:txPr>
    <a:bodyPr/>
    <a:lstStyle/>
    <a:p>
      <a:pPr>
        <a:defRPr>
          <a:solidFill>
            <a:schemeClr val="lt1"/>
          </a:solidFill>
          <a:latin typeface="+mn-lt"/>
          <a:ea typeface="+mn-ea"/>
          <a:cs typeface="+mn-cs"/>
        </a:defRPr>
      </a:pPr>
      <a:endParaRPr lang="fr-FR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21C304C-57E5-46D5-9019-FAE7845D069E}" type="doc">
      <dgm:prSet loTypeId="urn:microsoft.com/office/officeart/2005/8/layout/hierarchy2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E42B3855-57BC-4570-B835-AC477E00D090}">
      <dgm:prSet phldrT="[Texte]"/>
      <dgm:spPr/>
      <dgm:t>
        <a:bodyPr/>
        <a:lstStyle/>
        <a:p>
          <a:r>
            <a:rPr lang="fr-FR" dirty="0" smtClean="0"/>
            <a:t>FP1 : Débarrasser le pare-brise des gouttes d’eau</a:t>
          </a:r>
          <a:endParaRPr lang="fr-FR" dirty="0"/>
        </a:p>
      </dgm:t>
    </dgm:pt>
    <dgm:pt modelId="{BFA615AB-3939-426B-9F59-CD054DDD4DC1}" type="parTrans" cxnId="{49CFD000-6430-417E-896B-0D2EF9CE7D83}">
      <dgm:prSet/>
      <dgm:spPr/>
      <dgm:t>
        <a:bodyPr/>
        <a:lstStyle/>
        <a:p>
          <a:endParaRPr lang="fr-FR"/>
        </a:p>
      </dgm:t>
    </dgm:pt>
    <dgm:pt modelId="{F964BD42-7D16-4C11-B0D4-A462A27DF7A3}" type="sibTrans" cxnId="{49CFD000-6430-417E-896B-0D2EF9CE7D83}">
      <dgm:prSet/>
      <dgm:spPr/>
      <dgm:t>
        <a:bodyPr/>
        <a:lstStyle/>
        <a:p>
          <a:endParaRPr lang="fr-FR"/>
        </a:p>
      </dgm:t>
    </dgm:pt>
    <dgm:pt modelId="{F96A9844-2132-4E4B-8AC1-D2B94576BF52}">
      <dgm:prSet phldrT="[Texte]"/>
      <dgm:spPr/>
      <dgm:t>
        <a:bodyPr/>
        <a:lstStyle/>
        <a:p>
          <a:r>
            <a:rPr lang="fr-FR" dirty="0" smtClean="0"/>
            <a:t>FT1 : Obtenir un </a:t>
          </a:r>
          <a:r>
            <a:rPr lang="fr-FR" dirty="0" err="1" smtClean="0"/>
            <a:t>mvt</a:t>
          </a:r>
          <a:r>
            <a:rPr lang="fr-FR" dirty="0" smtClean="0"/>
            <a:t>. De rotation alternatif du balai</a:t>
          </a:r>
          <a:endParaRPr lang="fr-FR" dirty="0"/>
        </a:p>
      </dgm:t>
    </dgm:pt>
    <dgm:pt modelId="{F8651294-2A6F-4AD3-976C-6CFCD28900AE}" type="parTrans" cxnId="{F37F806E-DF23-4764-8024-C2ACBF5891F9}">
      <dgm:prSet/>
      <dgm:spPr/>
      <dgm:t>
        <a:bodyPr/>
        <a:lstStyle/>
        <a:p>
          <a:endParaRPr lang="fr-FR"/>
        </a:p>
      </dgm:t>
    </dgm:pt>
    <dgm:pt modelId="{5686C030-0C74-410C-8745-7DB38D51DEFD}" type="sibTrans" cxnId="{F37F806E-DF23-4764-8024-C2ACBF5891F9}">
      <dgm:prSet/>
      <dgm:spPr/>
      <dgm:t>
        <a:bodyPr/>
        <a:lstStyle/>
        <a:p>
          <a:endParaRPr lang="fr-FR"/>
        </a:p>
      </dgm:t>
    </dgm:pt>
    <dgm:pt modelId="{00D2345A-2F6E-422B-B26D-E2DE3C920F6E}">
      <dgm:prSet phldrT="[Texte]"/>
      <dgm:spPr/>
      <dgm:t>
        <a:bodyPr/>
        <a:lstStyle/>
        <a:p>
          <a:r>
            <a:rPr lang="fr-FR" dirty="0" smtClean="0"/>
            <a:t>FT11 : Guider en rotation le bâti mobile par rapport au bâti fixe</a:t>
          </a:r>
          <a:endParaRPr lang="fr-FR" dirty="0"/>
        </a:p>
      </dgm:t>
    </dgm:pt>
    <dgm:pt modelId="{7809D3FE-6481-48A9-A03D-6B20D262E692}" type="parTrans" cxnId="{C3B87551-ABAD-4B3D-B448-EAAC9D50C660}">
      <dgm:prSet/>
      <dgm:spPr/>
      <dgm:t>
        <a:bodyPr/>
        <a:lstStyle/>
        <a:p>
          <a:endParaRPr lang="fr-FR"/>
        </a:p>
      </dgm:t>
    </dgm:pt>
    <dgm:pt modelId="{EC765B1C-72A6-4A85-8811-940A651BD977}" type="sibTrans" cxnId="{C3B87551-ABAD-4B3D-B448-EAAC9D50C660}">
      <dgm:prSet/>
      <dgm:spPr/>
      <dgm:t>
        <a:bodyPr/>
        <a:lstStyle/>
        <a:p>
          <a:endParaRPr lang="fr-FR"/>
        </a:p>
      </dgm:t>
    </dgm:pt>
    <dgm:pt modelId="{AB41774D-C049-4E02-91DA-725611CA749F}">
      <dgm:prSet phldrT="[Texte]"/>
      <dgm:spPr/>
      <dgm:t>
        <a:bodyPr/>
        <a:lstStyle/>
        <a:p>
          <a:r>
            <a:rPr lang="fr-FR" dirty="0" smtClean="0"/>
            <a:t>FT13 : Adapter l’énergie mécanique</a:t>
          </a:r>
          <a:endParaRPr lang="fr-FR" dirty="0"/>
        </a:p>
      </dgm:t>
    </dgm:pt>
    <dgm:pt modelId="{E31F32B5-5033-4423-AE9C-556CF24D3B24}" type="parTrans" cxnId="{DACDF212-738C-420E-B71A-15CE53F9C2E9}">
      <dgm:prSet/>
      <dgm:spPr/>
      <dgm:t>
        <a:bodyPr/>
        <a:lstStyle/>
        <a:p>
          <a:endParaRPr lang="fr-FR"/>
        </a:p>
      </dgm:t>
    </dgm:pt>
    <dgm:pt modelId="{F5835199-C910-46E8-905E-74712573B35D}" type="sibTrans" cxnId="{DACDF212-738C-420E-B71A-15CE53F9C2E9}">
      <dgm:prSet/>
      <dgm:spPr/>
      <dgm:t>
        <a:bodyPr/>
        <a:lstStyle/>
        <a:p>
          <a:endParaRPr lang="fr-FR"/>
        </a:p>
      </dgm:t>
    </dgm:pt>
    <dgm:pt modelId="{3CE23C8F-F15C-4D99-AFC0-6ADFA8BFB283}">
      <dgm:prSet phldrT="[Texte]"/>
      <dgm:spPr/>
      <dgm:t>
        <a:bodyPr/>
        <a:lstStyle/>
        <a:p>
          <a:r>
            <a:rPr lang="fr-FR" dirty="0" smtClean="0"/>
            <a:t>FT2 : Automatiser le déclenchement et le réglage de la vitesse de balayage en fonction de l’intensité de la pluie</a:t>
          </a:r>
          <a:endParaRPr lang="fr-FR" dirty="0"/>
        </a:p>
      </dgm:t>
    </dgm:pt>
    <dgm:pt modelId="{E3AFCD42-02DE-470F-A0E0-289C27042D7D}" type="parTrans" cxnId="{7C7211CE-9A16-4489-B463-FBF340BF5456}">
      <dgm:prSet/>
      <dgm:spPr/>
      <dgm:t>
        <a:bodyPr/>
        <a:lstStyle/>
        <a:p>
          <a:endParaRPr lang="fr-FR"/>
        </a:p>
      </dgm:t>
    </dgm:pt>
    <dgm:pt modelId="{9424F088-3267-415E-9EAE-65E220FD9946}" type="sibTrans" cxnId="{7C7211CE-9A16-4489-B463-FBF340BF5456}">
      <dgm:prSet/>
      <dgm:spPr/>
      <dgm:t>
        <a:bodyPr/>
        <a:lstStyle/>
        <a:p>
          <a:endParaRPr lang="fr-FR"/>
        </a:p>
      </dgm:t>
    </dgm:pt>
    <dgm:pt modelId="{D58D4734-6AD3-4F8A-A7FC-96EBFAD7FDDF}">
      <dgm:prSet phldrT="[Texte]"/>
      <dgm:spPr/>
      <dgm:t>
        <a:bodyPr/>
        <a:lstStyle/>
        <a:p>
          <a:r>
            <a:rPr lang="fr-FR" dirty="0" smtClean="0"/>
            <a:t>FT21 : Détecter la présence de pluie sur le pare-brise et l’intensité de la pluie</a:t>
          </a:r>
          <a:endParaRPr lang="fr-FR" dirty="0"/>
        </a:p>
      </dgm:t>
    </dgm:pt>
    <dgm:pt modelId="{D1E91A76-B91C-4323-B52B-8518A8F0B1CE}" type="parTrans" cxnId="{4F7BC9C4-2FA7-4E29-99A1-347829EE533E}">
      <dgm:prSet/>
      <dgm:spPr/>
      <dgm:t>
        <a:bodyPr/>
        <a:lstStyle/>
        <a:p>
          <a:endParaRPr lang="fr-FR"/>
        </a:p>
      </dgm:t>
    </dgm:pt>
    <dgm:pt modelId="{E2662139-BA0A-43A8-8A47-2B0F4CDA44BA}" type="sibTrans" cxnId="{4F7BC9C4-2FA7-4E29-99A1-347829EE533E}">
      <dgm:prSet/>
      <dgm:spPr/>
      <dgm:t>
        <a:bodyPr/>
        <a:lstStyle/>
        <a:p>
          <a:endParaRPr lang="fr-FR"/>
        </a:p>
      </dgm:t>
    </dgm:pt>
    <dgm:pt modelId="{A2A128CE-D53F-4755-831B-296D291F940B}">
      <dgm:prSet phldrT="[Texte]"/>
      <dgm:spPr/>
      <dgm:t>
        <a:bodyPr/>
        <a:lstStyle/>
        <a:p>
          <a:r>
            <a:rPr lang="fr-FR" dirty="0" smtClean="0"/>
            <a:t>FT12 : Convertir l’énergie électrique en énergie mécanique</a:t>
          </a:r>
          <a:endParaRPr lang="fr-FR" dirty="0"/>
        </a:p>
      </dgm:t>
    </dgm:pt>
    <dgm:pt modelId="{502B7D19-D7EA-455D-A8F0-66087E9B7DD6}" type="parTrans" cxnId="{693DE8E9-39DE-4504-8160-639E71321BBD}">
      <dgm:prSet/>
      <dgm:spPr/>
      <dgm:t>
        <a:bodyPr/>
        <a:lstStyle/>
        <a:p>
          <a:endParaRPr lang="fr-FR"/>
        </a:p>
      </dgm:t>
    </dgm:pt>
    <dgm:pt modelId="{8A490741-4FD9-459E-8EA5-935BCDF91507}" type="sibTrans" cxnId="{693DE8E9-39DE-4504-8160-639E71321BBD}">
      <dgm:prSet/>
      <dgm:spPr/>
      <dgm:t>
        <a:bodyPr/>
        <a:lstStyle/>
        <a:p>
          <a:endParaRPr lang="fr-FR"/>
        </a:p>
      </dgm:t>
    </dgm:pt>
    <dgm:pt modelId="{7A5B7EF7-46B2-4F52-8819-6E0E6D919F62}">
      <dgm:prSet phldrT="[Texte]"/>
      <dgm:spPr/>
      <dgm:t>
        <a:bodyPr/>
        <a:lstStyle/>
        <a:p>
          <a:r>
            <a:rPr lang="fr-FR" dirty="0" smtClean="0"/>
            <a:t>FT14 : Transformer le </a:t>
          </a:r>
          <a:r>
            <a:rPr lang="fr-FR" dirty="0" err="1" smtClean="0"/>
            <a:t>mvt</a:t>
          </a:r>
          <a:r>
            <a:rPr lang="fr-FR" dirty="0" smtClean="0"/>
            <a:t>. de rotation continue en </a:t>
          </a:r>
          <a:r>
            <a:rPr lang="fr-FR" dirty="0" err="1" smtClean="0"/>
            <a:t>mvt</a:t>
          </a:r>
          <a:r>
            <a:rPr lang="fr-FR" dirty="0" smtClean="0"/>
            <a:t>. De rotation alternatif du bâti mobile</a:t>
          </a:r>
          <a:endParaRPr lang="fr-FR" dirty="0"/>
        </a:p>
      </dgm:t>
    </dgm:pt>
    <dgm:pt modelId="{278E7E8A-0E01-4A05-B169-044D60314C68}" type="parTrans" cxnId="{346238CE-858E-4984-9BD0-AFADE4247CDF}">
      <dgm:prSet/>
      <dgm:spPr/>
      <dgm:t>
        <a:bodyPr/>
        <a:lstStyle/>
        <a:p>
          <a:endParaRPr lang="fr-FR"/>
        </a:p>
      </dgm:t>
    </dgm:pt>
    <dgm:pt modelId="{9175CBBA-1260-40D3-9FDD-6873C287886A}" type="sibTrans" cxnId="{346238CE-858E-4984-9BD0-AFADE4247CDF}">
      <dgm:prSet/>
      <dgm:spPr/>
      <dgm:t>
        <a:bodyPr/>
        <a:lstStyle/>
        <a:p>
          <a:endParaRPr lang="fr-FR"/>
        </a:p>
      </dgm:t>
    </dgm:pt>
    <dgm:pt modelId="{0C6A59CF-05C1-4442-B575-3E7CBCECCBC3}">
      <dgm:prSet phldrT="[Texte]"/>
      <dgm:spPr/>
      <dgm:t>
        <a:bodyPr/>
        <a:lstStyle/>
        <a:p>
          <a:r>
            <a:rPr lang="fr-FR" dirty="0" smtClean="0"/>
            <a:t>S1 : 2 coussinets</a:t>
          </a:r>
          <a:endParaRPr lang="fr-FR" dirty="0"/>
        </a:p>
      </dgm:t>
    </dgm:pt>
    <dgm:pt modelId="{EF33D0A9-8381-47F8-8C52-A2A15781FE20}" type="parTrans" cxnId="{590C191B-488B-4299-A15F-3201820A78D4}">
      <dgm:prSet/>
      <dgm:spPr/>
      <dgm:t>
        <a:bodyPr/>
        <a:lstStyle/>
        <a:p>
          <a:endParaRPr lang="fr-FR"/>
        </a:p>
      </dgm:t>
    </dgm:pt>
    <dgm:pt modelId="{460C9CC7-5EA9-4D8D-B9D9-5B3E6AB85281}" type="sibTrans" cxnId="{590C191B-488B-4299-A15F-3201820A78D4}">
      <dgm:prSet/>
      <dgm:spPr/>
      <dgm:t>
        <a:bodyPr/>
        <a:lstStyle/>
        <a:p>
          <a:endParaRPr lang="fr-FR"/>
        </a:p>
      </dgm:t>
    </dgm:pt>
    <dgm:pt modelId="{554CCEBB-D99D-4380-9ACA-2A50A02C03FC}">
      <dgm:prSet phldrT="[Texte]"/>
      <dgm:spPr/>
      <dgm:t>
        <a:bodyPr/>
        <a:lstStyle/>
        <a:p>
          <a:r>
            <a:rPr lang="fr-FR" dirty="0" smtClean="0"/>
            <a:t>S2 : Moteur électrique</a:t>
          </a:r>
          <a:endParaRPr lang="fr-FR" dirty="0"/>
        </a:p>
      </dgm:t>
    </dgm:pt>
    <dgm:pt modelId="{419C6C09-3AD6-48B7-A913-D56121308F13}" type="parTrans" cxnId="{C43F1167-94B5-4D31-BCDD-E4DE695D4EB1}">
      <dgm:prSet/>
      <dgm:spPr/>
      <dgm:t>
        <a:bodyPr/>
        <a:lstStyle/>
        <a:p>
          <a:endParaRPr lang="fr-FR"/>
        </a:p>
      </dgm:t>
    </dgm:pt>
    <dgm:pt modelId="{E524061D-ED3B-4758-A1BC-99C3500180F3}" type="sibTrans" cxnId="{C43F1167-94B5-4D31-BCDD-E4DE695D4EB1}">
      <dgm:prSet/>
      <dgm:spPr/>
      <dgm:t>
        <a:bodyPr/>
        <a:lstStyle/>
        <a:p>
          <a:endParaRPr lang="fr-FR"/>
        </a:p>
      </dgm:t>
    </dgm:pt>
    <dgm:pt modelId="{38CCA24E-EBFB-4F31-AD5C-5560694436F2}">
      <dgm:prSet phldrT="[Texte]"/>
      <dgm:spPr/>
      <dgm:t>
        <a:bodyPr/>
        <a:lstStyle/>
        <a:p>
          <a:r>
            <a:rPr lang="fr-FR" dirty="0" smtClean="0"/>
            <a:t>S3 : Réducteur</a:t>
          </a:r>
          <a:endParaRPr lang="fr-FR" dirty="0"/>
        </a:p>
      </dgm:t>
    </dgm:pt>
    <dgm:pt modelId="{DDD331AA-D508-4453-ACB6-361E365EBC09}" type="parTrans" cxnId="{667054ED-E46D-4E6C-97F1-7A68DEBC01A3}">
      <dgm:prSet/>
      <dgm:spPr/>
      <dgm:t>
        <a:bodyPr/>
        <a:lstStyle/>
        <a:p>
          <a:endParaRPr lang="fr-FR"/>
        </a:p>
      </dgm:t>
    </dgm:pt>
    <dgm:pt modelId="{482A164A-5FB2-468E-94D4-D7DA56F48F73}" type="sibTrans" cxnId="{667054ED-E46D-4E6C-97F1-7A68DEBC01A3}">
      <dgm:prSet/>
      <dgm:spPr/>
      <dgm:t>
        <a:bodyPr/>
        <a:lstStyle/>
        <a:p>
          <a:endParaRPr lang="fr-FR"/>
        </a:p>
      </dgm:t>
    </dgm:pt>
    <dgm:pt modelId="{3816E6FE-F398-4FAE-8D9D-32A3BE47958D}">
      <dgm:prSet phldrT="[Texte]"/>
      <dgm:spPr/>
      <dgm:t>
        <a:bodyPr/>
        <a:lstStyle/>
        <a:p>
          <a:r>
            <a:rPr lang="fr-FR" dirty="0" smtClean="0"/>
            <a:t>S4 : Manivelle + bielles</a:t>
          </a:r>
          <a:endParaRPr lang="fr-FR" dirty="0"/>
        </a:p>
      </dgm:t>
    </dgm:pt>
    <dgm:pt modelId="{8A81D9FA-3707-4F7D-9B50-88C92D9D7C24}" type="parTrans" cxnId="{6B781190-B406-4867-BDFD-3AED47C5910F}">
      <dgm:prSet/>
      <dgm:spPr/>
      <dgm:t>
        <a:bodyPr/>
        <a:lstStyle/>
        <a:p>
          <a:endParaRPr lang="fr-FR"/>
        </a:p>
      </dgm:t>
    </dgm:pt>
    <dgm:pt modelId="{14118134-D0C7-4827-96F8-A5D0698877BA}" type="sibTrans" cxnId="{6B781190-B406-4867-BDFD-3AED47C5910F}">
      <dgm:prSet/>
      <dgm:spPr/>
      <dgm:t>
        <a:bodyPr/>
        <a:lstStyle/>
        <a:p>
          <a:endParaRPr lang="fr-FR"/>
        </a:p>
      </dgm:t>
    </dgm:pt>
    <dgm:pt modelId="{2A9FEA27-91C0-4BDF-9585-D911B3072CE6}">
      <dgm:prSet phldrT="[Texte]"/>
      <dgm:spPr/>
      <dgm:t>
        <a:bodyPr/>
        <a:lstStyle/>
        <a:p>
          <a:r>
            <a:rPr lang="fr-FR" dirty="0" smtClean="0"/>
            <a:t>S6 : Boitier de commande</a:t>
          </a:r>
          <a:endParaRPr lang="fr-FR" dirty="0"/>
        </a:p>
      </dgm:t>
    </dgm:pt>
    <dgm:pt modelId="{2DE50C3E-7AE3-4268-B4E9-11DED706B58F}" type="parTrans" cxnId="{A13129BB-835C-4666-8156-6A3E5D789483}">
      <dgm:prSet/>
      <dgm:spPr/>
      <dgm:t>
        <a:bodyPr/>
        <a:lstStyle/>
        <a:p>
          <a:endParaRPr lang="fr-FR"/>
        </a:p>
      </dgm:t>
    </dgm:pt>
    <dgm:pt modelId="{F9080307-8D9E-4699-A8D1-4BA099F54A48}" type="sibTrans" cxnId="{A13129BB-835C-4666-8156-6A3E5D789483}">
      <dgm:prSet/>
      <dgm:spPr/>
      <dgm:t>
        <a:bodyPr/>
        <a:lstStyle/>
        <a:p>
          <a:endParaRPr lang="fr-FR"/>
        </a:p>
      </dgm:t>
    </dgm:pt>
    <dgm:pt modelId="{79BB0EBB-4755-4637-A165-AD38B1628BCC}">
      <dgm:prSet phldrT="[Texte]"/>
      <dgm:spPr/>
      <dgm:t>
        <a:bodyPr/>
        <a:lstStyle/>
        <a:p>
          <a:r>
            <a:rPr lang="fr-FR" dirty="0" smtClean="0"/>
            <a:t>S5 : Capteur de pluie</a:t>
          </a:r>
          <a:endParaRPr lang="fr-FR" dirty="0"/>
        </a:p>
      </dgm:t>
    </dgm:pt>
    <dgm:pt modelId="{95DF3481-3984-48CF-A84D-CA66686B87A1}" type="parTrans" cxnId="{C32F9BC2-32B4-4C72-8639-565E9E3DD2E9}">
      <dgm:prSet/>
      <dgm:spPr/>
      <dgm:t>
        <a:bodyPr/>
        <a:lstStyle/>
        <a:p>
          <a:endParaRPr lang="fr-FR"/>
        </a:p>
      </dgm:t>
    </dgm:pt>
    <dgm:pt modelId="{00866A77-7A61-4947-8D3B-06C09B2571F8}" type="sibTrans" cxnId="{C32F9BC2-32B4-4C72-8639-565E9E3DD2E9}">
      <dgm:prSet/>
      <dgm:spPr/>
      <dgm:t>
        <a:bodyPr/>
        <a:lstStyle/>
        <a:p>
          <a:endParaRPr lang="fr-FR"/>
        </a:p>
      </dgm:t>
    </dgm:pt>
    <dgm:pt modelId="{8FA459D4-C6B2-41F2-BAF0-78F92D91DB85}">
      <dgm:prSet phldrT="[Texte]"/>
      <dgm:spPr/>
      <dgm:t>
        <a:bodyPr/>
        <a:lstStyle/>
        <a:p>
          <a:r>
            <a:rPr lang="fr-FR" dirty="0" smtClean="0"/>
            <a:t>FT22 : Interpréter le signal envoyé par le capteur afin d’adapter la tension aux bornes du moteur selon des vitesses prédéfinies</a:t>
          </a:r>
          <a:endParaRPr lang="fr-FR" dirty="0"/>
        </a:p>
      </dgm:t>
    </dgm:pt>
    <dgm:pt modelId="{FDC13C08-D058-42B8-A53F-C9F9913CE42D}" type="parTrans" cxnId="{9372FC4F-5F22-4319-8867-778E7346B677}">
      <dgm:prSet/>
      <dgm:spPr/>
      <dgm:t>
        <a:bodyPr/>
        <a:lstStyle/>
        <a:p>
          <a:endParaRPr lang="fr-FR"/>
        </a:p>
      </dgm:t>
    </dgm:pt>
    <dgm:pt modelId="{9BC0BF3F-94A5-43AE-B7C7-BAAA23DDB2F4}" type="sibTrans" cxnId="{9372FC4F-5F22-4319-8867-778E7346B677}">
      <dgm:prSet/>
      <dgm:spPr/>
      <dgm:t>
        <a:bodyPr/>
        <a:lstStyle/>
        <a:p>
          <a:endParaRPr lang="fr-FR"/>
        </a:p>
      </dgm:t>
    </dgm:pt>
    <dgm:pt modelId="{504A2BAD-4BC3-4DC0-A6BC-73CDF0285C57}" type="pres">
      <dgm:prSet presAssocID="{221C304C-57E5-46D5-9019-FAE7845D069E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632250E0-7854-49B3-9F12-5AA8DC0826F8}" type="pres">
      <dgm:prSet presAssocID="{E42B3855-57BC-4570-B835-AC477E00D090}" presName="root1" presStyleCnt="0"/>
      <dgm:spPr/>
    </dgm:pt>
    <dgm:pt modelId="{7CC5E9FC-B47F-4B98-B90C-61218BD6824C}" type="pres">
      <dgm:prSet presAssocID="{E42B3855-57BC-4570-B835-AC477E00D090}" presName="LevelOneTextNod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0CA55983-4FAD-4F25-B831-FE2789B06862}" type="pres">
      <dgm:prSet presAssocID="{E42B3855-57BC-4570-B835-AC477E00D090}" presName="level2hierChild" presStyleCnt="0"/>
      <dgm:spPr/>
    </dgm:pt>
    <dgm:pt modelId="{247F8159-129E-4A5F-8A71-E92253A6B3E5}" type="pres">
      <dgm:prSet presAssocID="{F8651294-2A6F-4AD3-976C-6CFCD28900AE}" presName="conn2-1" presStyleLbl="parChTrans1D2" presStyleIdx="0" presStyleCnt="2"/>
      <dgm:spPr/>
      <dgm:t>
        <a:bodyPr/>
        <a:lstStyle/>
        <a:p>
          <a:endParaRPr lang="fr-FR"/>
        </a:p>
      </dgm:t>
    </dgm:pt>
    <dgm:pt modelId="{A1D891F8-7AC9-4FBB-A470-35D423E6C1B3}" type="pres">
      <dgm:prSet presAssocID="{F8651294-2A6F-4AD3-976C-6CFCD28900AE}" presName="connTx" presStyleLbl="parChTrans1D2" presStyleIdx="0" presStyleCnt="2"/>
      <dgm:spPr/>
      <dgm:t>
        <a:bodyPr/>
        <a:lstStyle/>
        <a:p>
          <a:endParaRPr lang="fr-FR"/>
        </a:p>
      </dgm:t>
    </dgm:pt>
    <dgm:pt modelId="{57819E48-1320-4688-8EEF-8547845ED4FF}" type="pres">
      <dgm:prSet presAssocID="{F96A9844-2132-4E4B-8AC1-D2B94576BF52}" presName="root2" presStyleCnt="0"/>
      <dgm:spPr/>
    </dgm:pt>
    <dgm:pt modelId="{ED2419CF-278F-451B-AA23-935D8A04896C}" type="pres">
      <dgm:prSet presAssocID="{F96A9844-2132-4E4B-8AC1-D2B94576BF52}" presName="LevelTwoTextNode" presStyleLbl="node2" presStyleIdx="0" presStyleCnt="2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74431670-A0CB-4316-A463-934893432517}" type="pres">
      <dgm:prSet presAssocID="{F96A9844-2132-4E4B-8AC1-D2B94576BF52}" presName="level3hierChild" presStyleCnt="0"/>
      <dgm:spPr/>
    </dgm:pt>
    <dgm:pt modelId="{559ECA4C-8EA8-4EA4-B404-4E650323E798}" type="pres">
      <dgm:prSet presAssocID="{7809D3FE-6481-48A9-A03D-6B20D262E692}" presName="conn2-1" presStyleLbl="parChTrans1D3" presStyleIdx="0" presStyleCnt="6"/>
      <dgm:spPr/>
      <dgm:t>
        <a:bodyPr/>
        <a:lstStyle/>
        <a:p>
          <a:endParaRPr lang="fr-FR"/>
        </a:p>
      </dgm:t>
    </dgm:pt>
    <dgm:pt modelId="{F864FE5F-5075-498D-8C36-076ABA3EDBF5}" type="pres">
      <dgm:prSet presAssocID="{7809D3FE-6481-48A9-A03D-6B20D262E692}" presName="connTx" presStyleLbl="parChTrans1D3" presStyleIdx="0" presStyleCnt="6"/>
      <dgm:spPr/>
      <dgm:t>
        <a:bodyPr/>
        <a:lstStyle/>
        <a:p>
          <a:endParaRPr lang="fr-FR"/>
        </a:p>
      </dgm:t>
    </dgm:pt>
    <dgm:pt modelId="{1FD4E976-8653-4D98-9268-B5864C07F57E}" type="pres">
      <dgm:prSet presAssocID="{00D2345A-2F6E-422B-B26D-E2DE3C920F6E}" presName="root2" presStyleCnt="0"/>
      <dgm:spPr/>
    </dgm:pt>
    <dgm:pt modelId="{0214EBB0-9D45-4A2A-AF91-E9BF0ED814F6}" type="pres">
      <dgm:prSet presAssocID="{00D2345A-2F6E-422B-B26D-E2DE3C920F6E}" presName="LevelTwoTextNode" presStyleLbl="node3" presStyleIdx="0" presStyleCnt="6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5169BC27-8C29-49D0-806C-68F44F11100A}" type="pres">
      <dgm:prSet presAssocID="{00D2345A-2F6E-422B-B26D-E2DE3C920F6E}" presName="level3hierChild" presStyleCnt="0"/>
      <dgm:spPr/>
    </dgm:pt>
    <dgm:pt modelId="{77B08B72-1979-451A-A8C3-B0A560516F7E}" type="pres">
      <dgm:prSet presAssocID="{EF33D0A9-8381-47F8-8C52-A2A15781FE20}" presName="conn2-1" presStyleLbl="parChTrans1D4" presStyleIdx="0" presStyleCnt="6"/>
      <dgm:spPr/>
      <dgm:t>
        <a:bodyPr/>
        <a:lstStyle/>
        <a:p>
          <a:endParaRPr lang="fr-FR"/>
        </a:p>
      </dgm:t>
    </dgm:pt>
    <dgm:pt modelId="{F8B67FE8-EB66-42B2-9D9C-6DAB81303881}" type="pres">
      <dgm:prSet presAssocID="{EF33D0A9-8381-47F8-8C52-A2A15781FE20}" presName="connTx" presStyleLbl="parChTrans1D4" presStyleIdx="0" presStyleCnt="6"/>
      <dgm:spPr/>
      <dgm:t>
        <a:bodyPr/>
        <a:lstStyle/>
        <a:p>
          <a:endParaRPr lang="fr-FR"/>
        </a:p>
      </dgm:t>
    </dgm:pt>
    <dgm:pt modelId="{93FAF7E1-BE37-4626-9050-9E189095D875}" type="pres">
      <dgm:prSet presAssocID="{0C6A59CF-05C1-4442-B575-3E7CBCECCBC3}" presName="root2" presStyleCnt="0"/>
      <dgm:spPr/>
    </dgm:pt>
    <dgm:pt modelId="{9067DDFF-3B92-41D1-89CB-5E29E03B58D3}" type="pres">
      <dgm:prSet presAssocID="{0C6A59CF-05C1-4442-B575-3E7CBCECCBC3}" presName="LevelTwoTextNode" presStyleLbl="node4" presStyleIdx="0" presStyleCnt="6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E4AB0C3E-AEE6-476E-AC67-8C8A0307B096}" type="pres">
      <dgm:prSet presAssocID="{0C6A59CF-05C1-4442-B575-3E7CBCECCBC3}" presName="level3hierChild" presStyleCnt="0"/>
      <dgm:spPr/>
    </dgm:pt>
    <dgm:pt modelId="{23B2C569-831E-4CE1-8E2F-495194480803}" type="pres">
      <dgm:prSet presAssocID="{502B7D19-D7EA-455D-A8F0-66087E9B7DD6}" presName="conn2-1" presStyleLbl="parChTrans1D3" presStyleIdx="1" presStyleCnt="6"/>
      <dgm:spPr/>
      <dgm:t>
        <a:bodyPr/>
        <a:lstStyle/>
        <a:p>
          <a:endParaRPr lang="fr-FR"/>
        </a:p>
      </dgm:t>
    </dgm:pt>
    <dgm:pt modelId="{26713582-3E68-4775-AA5C-0C96632697E6}" type="pres">
      <dgm:prSet presAssocID="{502B7D19-D7EA-455D-A8F0-66087E9B7DD6}" presName="connTx" presStyleLbl="parChTrans1D3" presStyleIdx="1" presStyleCnt="6"/>
      <dgm:spPr/>
      <dgm:t>
        <a:bodyPr/>
        <a:lstStyle/>
        <a:p>
          <a:endParaRPr lang="fr-FR"/>
        </a:p>
      </dgm:t>
    </dgm:pt>
    <dgm:pt modelId="{59FCD87E-2797-426F-925C-C4BF1BE40670}" type="pres">
      <dgm:prSet presAssocID="{A2A128CE-D53F-4755-831B-296D291F940B}" presName="root2" presStyleCnt="0"/>
      <dgm:spPr/>
    </dgm:pt>
    <dgm:pt modelId="{3765E491-FB71-446A-BE91-2D2FCECB039D}" type="pres">
      <dgm:prSet presAssocID="{A2A128CE-D53F-4755-831B-296D291F940B}" presName="LevelTwoTextNode" presStyleLbl="node3" presStyleIdx="1" presStyleCnt="6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43141CB4-F139-4BC1-A094-3C9D7ACF64B6}" type="pres">
      <dgm:prSet presAssocID="{A2A128CE-D53F-4755-831B-296D291F940B}" presName="level3hierChild" presStyleCnt="0"/>
      <dgm:spPr/>
    </dgm:pt>
    <dgm:pt modelId="{701D1F22-BEF2-4B56-90BE-A86F33AD4775}" type="pres">
      <dgm:prSet presAssocID="{419C6C09-3AD6-48B7-A913-D56121308F13}" presName="conn2-1" presStyleLbl="parChTrans1D4" presStyleIdx="1" presStyleCnt="6"/>
      <dgm:spPr/>
      <dgm:t>
        <a:bodyPr/>
        <a:lstStyle/>
        <a:p>
          <a:endParaRPr lang="fr-FR"/>
        </a:p>
      </dgm:t>
    </dgm:pt>
    <dgm:pt modelId="{342FD72B-0ECF-4EE3-8769-DE0D5188EEE3}" type="pres">
      <dgm:prSet presAssocID="{419C6C09-3AD6-48B7-A913-D56121308F13}" presName="connTx" presStyleLbl="parChTrans1D4" presStyleIdx="1" presStyleCnt="6"/>
      <dgm:spPr/>
      <dgm:t>
        <a:bodyPr/>
        <a:lstStyle/>
        <a:p>
          <a:endParaRPr lang="fr-FR"/>
        </a:p>
      </dgm:t>
    </dgm:pt>
    <dgm:pt modelId="{340578B5-477B-4D7F-B137-B4B918205CD9}" type="pres">
      <dgm:prSet presAssocID="{554CCEBB-D99D-4380-9ACA-2A50A02C03FC}" presName="root2" presStyleCnt="0"/>
      <dgm:spPr/>
    </dgm:pt>
    <dgm:pt modelId="{39AB37C3-7AC0-4DB1-A3CB-57F3A0BDE90D}" type="pres">
      <dgm:prSet presAssocID="{554CCEBB-D99D-4380-9ACA-2A50A02C03FC}" presName="LevelTwoTextNode" presStyleLbl="node4" presStyleIdx="1" presStyleCnt="6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338DEC67-67F1-47F0-AC39-B9533242412C}" type="pres">
      <dgm:prSet presAssocID="{554CCEBB-D99D-4380-9ACA-2A50A02C03FC}" presName="level3hierChild" presStyleCnt="0"/>
      <dgm:spPr/>
    </dgm:pt>
    <dgm:pt modelId="{EF1E3BC5-4916-4A52-B753-BE59C5A2806A}" type="pres">
      <dgm:prSet presAssocID="{E31F32B5-5033-4423-AE9C-556CF24D3B24}" presName="conn2-1" presStyleLbl="parChTrans1D3" presStyleIdx="2" presStyleCnt="6"/>
      <dgm:spPr/>
      <dgm:t>
        <a:bodyPr/>
        <a:lstStyle/>
        <a:p>
          <a:endParaRPr lang="fr-FR"/>
        </a:p>
      </dgm:t>
    </dgm:pt>
    <dgm:pt modelId="{0A65C018-0752-4C5C-A6C4-B821F627D264}" type="pres">
      <dgm:prSet presAssocID="{E31F32B5-5033-4423-AE9C-556CF24D3B24}" presName="connTx" presStyleLbl="parChTrans1D3" presStyleIdx="2" presStyleCnt="6"/>
      <dgm:spPr/>
      <dgm:t>
        <a:bodyPr/>
        <a:lstStyle/>
        <a:p>
          <a:endParaRPr lang="fr-FR"/>
        </a:p>
      </dgm:t>
    </dgm:pt>
    <dgm:pt modelId="{B01FF3E0-DFEC-49E3-AB8F-F7DE37A59000}" type="pres">
      <dgm:prSet presAssocID="{AB41774D-C049-4E02-91DA-725611CA749F}" presName="root2" presStyleCnt="0"/>
      <dgm:spPr/>
    </dgm:pt>
    <dgm:pt modelId="{55DEF5D2-9983-448A-B4A5-A15719BD371A}" type="pres">
      <dgm:prSet presAssocID="{AB41774D-C049-4E02-91DA-725611CA749F}" presName="LevelTwoTextNode" presStyleLbl="node3" presStyleIdx="2" presStyleCnt="6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10A27E13-F951-48E4-AF5B-274BEEC05AFD}" type="pres">
      <dgm:prSet presAssocID="{AB41774D-C049-4E02-91DA-725611CA749F}" presName="level3hierChild" presStyleCnt="0"/>
      <dgm:spPr/>
    </dgm:pt>
    <dgm:pt modelId="{25ADDDC8-2ABB-45C5-8C8C-9C46F17926E2}" type="pres">
      <dgm:prSet presAssocID="{DDD331AA-D508-4453-ACB6-361E365EBC09}" presName="conn2-1" presStyleLbl="parChTrans1D4" presStyleIdx="2" presStyleCnt="6"/>
      <dgm:spPr/>
      <dgm:t>
        <a:bodyPr/>
        <a:lstStyle/>
        <a:p>
          <a:endParaRPr lang="fr-FR"/>
        </a:p>
      </dgm:t>
    </dgm:pt>
    <dgm:pt modelId="{8718092C-6596-466D-A260-25148F644F0E}" type="pres">
      <dgm:prSet presAssocID="{DDD331AA-D508-4453-ACB6-361E365EBC09}" presName="connTx" presStyleLbl="parChTrans1D4" presStyleIdx="2" presStyleCnt="6"/>
      <dgm:spPr/>
      <dgm:t>
        <a:bodyPr/>
        <a:lstStyle/>
        <a:p>
          <a:endParaRPr lang="fr-FR"/>
        </a:p>
      </dgm:t>
    </dgm:pt>
    <dgm:pt modelId="{B7E7B412-99DA-44EC-AB50-5F268172BE86}" type="pres">
      <dgm:prSet presAssocID="{38CCA24E-EBFB-4F31-AD5C-5560694436F2}" presName="root2" presStyleCnt="0"/>
      <dgm:spPr/>
    </dgm:pt>
    <dgm:pt modelId="{F57D49E8-0CD1-408B-ADF0-C2BC101372C8}" type="pres">
      <dgm:prSet presAssocID="{38CCA24E-EBFB-4F31-AD5C-5560694436F2}" presName="LevelTwoTextNode" presStyleLbl="node4" presStyleIdx="2" presStyleCnt="6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2D50858D-5F58-4DB0-BC05-DD0A8F164DFB}" type="pres">
      <dgm:prSet presAssocID="{38CCA24E-EBFB-4F31-AD5C-5560694436F2}" presName="level3hierChild" presStyleCnt="0"/>
      <dgm:spPr/>
    </dgm:pt>
    <dgm:pt modelId="{D0D73DE1-58DF-485A-ACF9-7DDDF3E932AE}" type="pres">
      <dgm:prSet presAssocID="{278E7E8A-0E01-4A05-B169-044D60314C68}" presName="conn2-1" presStyleLbl="parChTrans1D3" presStyleIdx="3" presStyleCnt="6"/>
      <dgm:spPr/>
      <dgm:t>
        <a:bodyPr/>
        <a:lstStyle/>
        <a:p>
          <a:endParaRPr lang="fr-FR"/>
        </a:p>
      </dgm:t>
    </dgm:pt>
    <dgm:pt modelId="{7C6DF2E9-7CBB-4839-A2AC-6C2B95CE3933}" type="pres">
      <dgm:prSet presAssocID="{278E7E8A-0E01-4A05-B169-044D60314C68}" presName="connTx" presStyleLbl="parChTrans1D3" presStyleIdx="3" presStyleCnt="6"/>
      <dgm:spPr/>
      <dgm:t>
        <a:bodyPr/>
        <a:lstStyle/>
        <a:p>
          <a:endParaRPr lang="fr-FR"/>
        </a:p>
      </dgm:t>
    </dgm:pt>
    <dgm:pt modelId="{6E2983D4-BB3F-4BD2-84E5-CDF56437FF2D}" type="pres">
      <dgm:prSet presAssocID="{7A5B7EF7-46B2-4F52-8819-6E0E6D919F62}" presName="root2" presStyleCnt="0"/>
      <dgm:spPr/>
    </dgm:pt>
    <dgm:pt modelId="{A8269C12-C471-4AD5-AA3E-640ABF25FC0C}" type="pres">
      <dgm:prSet presAssocID="{7A5B7EF7-46B2-4F52-8819-6E0E6D919F62}" presName="LevelTwoTextNode" presStyleLbl="node3" presStyleIdx="3" presStyleCnt="6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E1EE6CD9-8151-416C-994E-79170CE85069}" type="pres">
      <dgm:prSet presAssocID="{7A5B7EF7-46B2-4F52-8819-6E0E6D919F62}" presName="level3hierChild" presStyleCnt="0"/>
      <dgm:spPr/>
    </dgm:pt>
    <dgm:pt modelId="{025F048A-3493-47D7-99CA-C3D49E419E56}" type="pres">
      <dgm:prSet presAssocID="{8A81D9FA-3707-4F7D-9B50-88C92D9D7C24}" presName="conn2-1" presStyleLbl="parChTrans1D4" presStyleIdx="3" presStyleCnt="6"/>
      <dgm:spPr/>
      <dgm:t>
        <a:bodyPr/>
        <a:lstStyle/>
        <a:p>
          <a:endParaRPr lang="fr-FR"/>
        </a:p>
      </dgm:t>
    </dgm:pt>
    <dgm:pt modelId="{2B9E3AF0-80AD-4CA2-BD48-777C4EBAB847}" type="pres">
      <dgm:prSet presAssocID="{8A81D9FA-3707-4F7D-9B50-88C92D9D7C24}" presName="connTx" presStyleLbl="parChTrans1D4" presStyleIdx="3" presStyleCnt="6"/>
      <dgm:spPr/>
      <dgm:t>
        <a:bodyPr/>
        <a:lstStyle/>
        <a:p>
          <a:endParaRPr lang="fr-FR"/>
        </a:p>
      </dgm:t>
    </dgm:pt>
    <dgm:pt modelId="{C9DD9750-1042-4306-8BF6-AC55711323BC}" type="pres">
      <dgm:prSet presAssocID="{3816E6FE-F398-4FAE-8D9D-32A3BE47958D}" presName="root2" presStyleCnt="0"/>
      <dgm:spPr/>
    </dgm:pt>
    <dgm:pt modelId="{05A4B38E-BE48-4AE9-B080-103F3B6067B2}" type="pres">
      <dgm:prSet presAssocID="{3816E6FE-F398-4FAE-8D9D-32A3BE47958D}" presName="LevelTwoTextNode" presStyleLbl="node4" presStyleIdx="3" presStyleCnt="6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DF46BAC6-2252-4EF6-9F54-32990B2E6A29}" type="pres">
      <dgm:prSet presAssocID="{3816E6FE-F398-4FAE-8D9D-32A3BE47958D}" presName="level3hierChild" presStyleCnt="0"/>
      <dgm:spPr/>
    </dgm:pt>
    <dgm:pt modelId="{D7D83C25-0701-466C-8613-6176A312CA9C}" type="pres">
      <dgm:prSet presAssocID="{E3AFCD42-02DE-470F-A0E0-289C27042D7D}" presName="conn2-1" presStyleLbl="parChTrans1D2" presStyleIdx="1" presStyleCnt="2"/>
      <dgm:spPr/>
      <dgm:t>
        <a:bodyPr/>
        <a:lstStyle/>
        <a:p>
          <a:endParaRPr lang="fr-FR"/>
        </a:p>
      </dgm:t>
    </dgm:pt>
    <dgm:pt modelId="{9C578910-79C0-4E2A-8701-326FF4DF35EC}" type="pres">
      <dgm:prSet presAssocID="{E3AFCD42-02DE-470F-A0E0-289C27042D7D}" presName="connTx" presStyleLbl="parChTrans1D2" presStyleIdx="1" presStyleCnt="2"/>
      <dgm:spPr/>
      <dgm:t>
        <a:bodyPr/>
        <a:lstStyle/>
        <a:p>
          <a:endParaRPr lang="fr-FR"/>
        </a:p>
      </dgm:t>
    </dgm:pt>
    <dgm:pt modelId="{4CF680CC-28FB-435F-9A5F-0D4F891B0C22}" type="pres">
      <dgm:prSet presAssocID="{3CE23C8F-F15C-4D99-AFC0-6ADFA8BFB283}" presName="root2" presStyleCnt="0"/>
      <dgm:spPr/>
    </dgm:pt>
    <dgm:pt modelId="{C7D6E183-3C40-437B-941B-552B7EE65730}" type="pres">
      <dgm:prSet presAssocID="{3CE23C8F-F15C-4D99-AFC0-6ADFA8BFB283}" presName="LevelTwoTextNode" presStyleLbl="node2" presStyleIdx="1" presStyleCnt="2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39BA0502-5233-4F86-B58C-5BA7A574AC49}" type="pres">
      <dgm:prSet presAssocID="{3CE23C8F-F15C-4D99-AFC0-6ADFA8BFB283}" presName="level3hierChild" presStyleCnt="0"/>
      <dgm:spPr/>
    </dgm:pt>
    <dgm:pt modelId="{F47B8A4F-9AF3-4FBD-AD09-279DB8CE052C}" type="pres">
      <dgm:prSet presAssocID="{D1E91A76-B91C-4323-B52B-8518A8F0B1CE}" presName="conn2-1" presStyleLbl="parChTrans1D3" presStyleIdx="4" presStyleCnt="6"/>
      <dgm:spPr/>
      <dgm:t>
        <a:bodyPr/>
        <a:lstStyle/>
        <a:p>
          <a:endParaRPr lang="fr-FR"/>
        </a:p>
      </dgm:t>
    </dgm:pt>
    <dgm:pt modelId="{034E9DB1-23CE-4DF0-AA13-A1683963A2DB}" type="pres">
      <dgm:prSet presAssocID="{D1E91A76-B91C-4323-B52B-8518A8F0B1CE}" presName="connTx" presStyleLbl="parChTrans1D3" presStyleIdx="4" presStyleCnt="6"/>
      <dgm:spPr/>
      <dgm:t>
        <a:bodyPr/>
        <a:lstStyle/>
        <a:p>
          <a:endParaRPr lang="fr-FR"/>
        </a:p>
      </dgm:t>
    </dgm:pt>
    <dgm:pt modelId="{232F3FA1-BA20-41CB-902C-10CFB9FC6550}" type="pres">
      <dgm:prSet presAssocID="{D58D4734-6AD3-4F8A-A7FC-96EBFAD7FDDF}" presName="root2" presStyleCnt="0"/>
      <dgm:spPr/>
    </dgm:pt>
    <dgm:pt modelId="{41CCF7F3-AFFE-4041-AF3F-508A69573F7F}" type="pres">
      <dgm:prSet presAssocID="{D58D4734-6AD3-4F8A-A7FC-96EBFAD7FDDF}" presName="LevelTwoTextNode" presStyleLbl="node3" presStyleIdx="4" presStyleCnt="6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FD71B44D-5153-4B34-BFC5-B76519EB12EC}" type="pres">
      <dgm:prSet presAssocID="{D58D4734-6AD3-4F8A-A7FC-96EBFAD7FDDF}" presName="level3hierChild" presStyleCnt="0"/>
      <dgm:spPr/>
    </dgm:pt>
    <dgm:pt modelId="{8CCDC0B6-A75B-483C-8C56-673F00FCBD16}" type="pres">
      <dgm:prSet presAssocID="{95DF3481-3984-48CF-A84D-CA66686B87A1}" presName="conn2-1" presStyleLbl="parChTrans1D4" presStyleIdx="4" presStyleCnt="6"/>
      <dgm:spPr/>
      <dgm:t>
        <a:bodyPr/>
        <a:lstStyle/>
        <a:p>
          <a:endParaRPr lang="fr-FR"/>
        </a:p>
      </dgm:t>
    </dgm:pt>
    <dgm:pt modelId="{F3E2A1D2-F7DD-434C-BDC3-5309FEA86F34}" type="pres">
      <dgm:prSet presAssocID="{95DF3481-3984-48CF-A84D-CA66686B87A1}" presName="connTx" presStyleLbl="parChTrans1D4" presStyleIdx="4" presStyleCnt="6"/>
      <dgm:spPr/>
      <dgm:t>
        <a:bodyPr/>
        <a:lstStyle/>
        <a:p>
          <a:endParaRPr lang="fr-FR"/>
        </a:p>
      </dgm:t>
    </dgm:pt>
    <dgm:pt modelId="{E9DF43EA-FD8F-45C5-8DF4-2E0FB536337C}" type="pres">
      <dgm:prSet presAssocID="{79BB0EBB-4755-4637-A165-AD38B1628BCC}" presName="root2" presStyleCnt="0"/>
      <dgm:spPr/>
    </dgm:pt>
    <dgm:pt modelId="{4FEC3CD7-8A1B-4BCA-803C-D720CC4DD581}" type="pres">
      <dgm:prSet presAssocID="{79BB0EBB-4755-4637-A165-AD38B1628BCC}" presName="LevelTwoTextNode" presStyleLbl="node4" presStyleIdx="4" presStyleCnt="6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3115654C-08B8-4AF8-AD33-1EF56221D1D3}" type="pres">
      <dgm:prSet presAssocID="{79BB0EBB-4755-4637-A165-AD38B1628BCC}" presName="level3hierChild" presStyleCnt="0"/>
      <dgm:spPr/>
    </dgm:pt>
    <dgm:pt modelId="{4D14AA28-4362-4084-98D4-D9C9B6EE44C1}" type="pres">
      <dgm:prSet presAssocID="{FDC13C08-D058-42B8-A53F-C9F9913CE42D}" presName="conn2-1" presStyleLbl="parChTrans1D3" presStyleIdx="5" presStyleCnt="6"/>
      <dgm:spPr/>
      <dgm:t>
        <a:bodyPr/>
        <a:lstStyle/>
        <a:p>
          <a:endParaRPr lang="fr-FR"/>
        </a:p>
      </dgm:t>
    </dgm:pt>
    <dgm:pt modelId="{D689DE91-24D9-4E40-A2DE-B31339D5F601}" type="pres">
      <dgm:prSet presAssocID="{FDC13C08-D058-42B8-A53F-C9F9913CE42D}" presName="connTx" presStyleLbl="parChTrans1D3" presStyleIdx="5" presStyleCnt="6"/>
      <dgm:spPr/>
      <dgm:t>
        <a:bodyPr/>
        <a:lstStyle/>
        <a:p>
          <a:endParaRPr lang="fr-FR"/>
        </a:p>
      </dgm:t>
    </dgm:pt>
    <dgm:pt modelId="{57164E9D-452D-44AC-9BC0-31868C419438}" type="pres">
      <dgm:prSet presAssocID="{8FA459D4-C6B2-41F2-BAF0-78F92D91DB85}" presName="root2" presStyleCnt="0"/>
      <dgm:spPr/>
    </dgm:pt>
    <dgm:pt modelId="{B9384B1C-684F-433E-A67E-7DC80C1E944B}" type="pres">
      <dgm:prSet presAssocID="{8FA459D4-C6B2-41F2-BAF0-78F92D91DB85}" presName="LevelTwoTextNode" presStyleLbl="node3" presStyleIdx="5" presStyleCnt="6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4F560B1E-3F5A-4EB8-8658-8B31D2482DD9}" type="pres">
      <dgm:prSet presAssocID="{8FA459D4-C6B2-41F2-BAF0-78F92D91DB85}" presName="level3hierChild" presStyleCnt="0"/>
      <dgm:spPr/>
    </dgm:pt>
    <dgm:pt modelId="{B73B71AF-1824-4611-92F5-C95798A33AF4}" type="pres">
      <dgm:prSet presAssocID="{2DE50C3E-7AE3-4268-B4E9-11DED706B58F}" presName="conn2-1" presStyleLbl="parChTrans1D4" presStyleIdx="5" presStyleCnt="6"/>
      <dgm:spPr/>
      <dgm:t>
        <a:bodyPr/>
        <a:lstStyle/>
        <a:p>
          <a:endParaRPr lang="fr-FR"/>
        </a:p>
      </dgm:t>
    </dgm:pt>
    <dgm:pt modelId="{AAC89388-2443-4E99-AA71-317E6DDDE731}" type="pres">
      <dgm:prSet presAssocID="{2DE50C3E-7AE3-4268-B4E9-11DED706B58F}" presName="connTx" presStyleLbl="parChTrans1D4" presStyleIdx="5" presStyleCnt="6"/>
      <dgm:spPr/>
      <dgm:t>
        <a:bodyPr/>
        <a:lstStyle/>
        <a:p>
          <a:endParaRPr lang="fr-FR"/>
        </a:p>
      </dgm:t>
    </dgm:pt>
    <dgm:pt modelId="{05B22DFD-1DFF-46D5-A88D-CF62E1547964}" type="pres">
      <dgm:prSet presAssocID="{2A9FEA27-91C0-4BDF-9585-D911B3072CE6}" presName="root2" presStyleCnt="0"/>
      <dgm:spPr/>
    </dgm:pt>
    <dgm:pt modelId="{F796DECC-C1DA-4710-B36B-19636B843070}" type="pres">
      <dgm:prSet presAssocID="{2A9FEA27-91C0-4BDF-9585-D911B3072CE6}" presName="LevelTwoTextNode" presStyleLbl="node4" presStyleIdx="5" presStyleCnt="6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16254685-F1A8-4DE6-A0A9-45A019EDD1F7}" type="pres">
      <dgm:prSet presAssocID="{2A9FEA27-91C0-4BDF-9585-D911B3072CE6}" presName="level3hierChild" presStyleCnt="0"/>
      <dgm:spPr/>
    </dgm:pt>
  </dgm:ptLst>
  <dgm:cxnLst>
    <dgm:cxn modelId="{ACA2260C-D2CF-485E-8324-E71FBD511ECA}" type="presOf" srcId="{00D2345A-2F6E-422B-B26D-E2DE3C920F6E}" destId="{0214EBB0-9D45-4A2A-AF91-E9BF0ED814F6}" srcOrd="0" destOrd="0" presId="urn:microsoft.com/office/officeart/2005/8/layout/hierarchy2"/>
    <dgm:cxn modelId="{A51A3351-EB5B-4E45-A380-3B907719132A}" type="presOf" srcId="{A2A128CE-D53F-4755-831B-296D291F940B}" destId="{3765E491-FB71-446A-BE91-2D2FCECB039D}" srcOrd="0" destOrd="0" presId="urn:microsoft.com/office/officeart/2005/8/layout/hierarchy2"/>
    <dgm:cxn modelId="{15D12BBC-7CDD-4784-8C97-BADCFFDA984F}" type="presOf" srcId="{D58D4734-6AD3-4F8A-A7FC-96EBFAD7FDDF}" destId="{41CCF7F3-AFFE-4041-AF3F-508A69573F7F}" srcOrd="0" destOrd="0" presId="urn:microsoft.com/office/officeart/2005/8/layout/hierarchy2"/>
    <dgm:cxn modelId="{FF629FEE-F2BD-4460-B41D-BEEAFA3D6CF0}" type="presOf" srcId="{38CCA24E-EBFB-4F31-AD5C-5560694436F2}" destId="{F57D49E8-0CD1-408B-ADF0-C2BC101372C8}" srcOrd="0" destOrd="0" presId="urn:microsoft.com/office/officeart/2005/8/layout/hierarchy2"/>
    <dgm:cxn modelId="{7C7211CE-9A16-4489-B463-FBF340BF5456}" srcId="{E42B3855-57BC-4570-B835-AC477E00D090}" destId="{3CE23C8F-F15C-4D99-AFC0-6ADFA8BFB283}" srcOrd="1" destOrd="0" parTransId="{E3AFCD42-02DE-470F-A0E0-289C27042D7D}" sibTransId="{9424F088-3267-415E-9EAE-65E220FD9946}"/>
    <dgm:cxn modelId="{C32F9BC2-32B4-4C72-8639-565E9E3DD2E9}" srcId="{D58D4734-6AD3-4F8A-A7FC-96EBFAD7FDDF}" destId="{79BB0EBB-4755-4637-A165-AD38B1628BCC}" srcOrd="0" destOrd="0" parTransId="{95DF3481-3984-48CF-A84D-CA66686B87A1}" sibTransId="{00866A77-7A61-4947-8D3B-06C09B2571F8}"/>
    <dgm:cxn modelId="{C32E2FAD-700A-418D-9DB6-B42835295F8E}" type="presOf" srcId="{DDD331AA-D508-4453-ACB6-361E365EBC09}" destId="{8718092C-6596-466D-A260-25148F644F0E}" srcOrd="1" destOrd="0" presId="urn:microsoft.com/office/officeart/2005/8/layout/hierarchy2"/>
    <dgm:cxn modelId="{0EE673B2-FE11-483E-999E-F8B57F842379}" type="presOf" srcId="{DDD331AA-D508-4453-ACB6-361E365EBC09}" destId="{25ADDDC8-2ABB-45C5-8C8C-9C46F17926E2}" srcOrd="0" destOrd="0" presId="urn:microsoft.com/office/officeart/2005/8/layout/hierarchy2"/>
    <dgm:cxn modelId="{F2994782-6373-44E6-ABD0-0E1AF610B2FA}" type="presOf" srcId="{F8651294-2A6F-4AD3-976C-6CFCD28900AE}" destId="{A1D891F8-7AC9-4FBB-A470-35D423E6C1B3}" srcOrd="1" destOrd="0" presId="urn:microsoft.com/office/officeart/2005/8/layout/hierarchy2"/>
    <dgm:cxn modelId="{45DC3FDB-CA1E-4292-A802-6A9578C1BE11}" type="presOf" srcId="{419C6C09-3AD6-48B7-A913-D56121308F13}" destId="{342FD72B-0ECF-4EE3-8769-DE0D5188EEE3}" srcOrd="1" destOrd="0" presId="urn:microsoft.com/office/officeart/2005/8/layout/hierarchy2"/>
    <dgm:cxn modelId="{FE88D92B-27E1-4C09-BB35-D589ECFB7E07}" type="presOf" srcId="{E42B3855-57BC-4570-B835-AC477E00D090}" destId="{7CC5E9FC-B47F-4B98-B90C-61218BD6824C}" srcOrd="0" destOrd="0" presId="urn:microsoft.com/office/officeart/2005/8/layout/hierarchy2"/>
    <dgm:cxn modelId="{6E410C2F-54C6-4F1A-9E5D-8081C0FA7A71}" type="presOf" srcId="{8A81D9FA-3707-4F7D-9B50-88C92D9D7C24}" destId="{025F048A-3493-47D7-99CA-C3D49E419E56}" srcOrd="0" destOrd="0" presId="urn:microsoft.com/office/officeart/2005/8/layout/hierarchy2"/>
    <dgm:cxn modelId="{7E6C729B-C165-41CA-8729-1D296BE62041}" type="presOf" srcId="{FDC13C08-D058-42B8-A53F-C9F9913CE42D}" destId="{4D14AA28-4362-4084-98D4-D9C9B6EE44C1}" srcOrd="0" destOrd="0" presId="urn:microsoft.com/office/officeart/2005/8/layout/hierarchy2"/>
    <dgm:cxn modelId="{C143AC1B-E241-418B-ACDF-2FD8AA469A32}" type="presOf" srcId="{221C304C-57E5-46D5-9019-FAE7845D069E}" destId="{504A2BAD-4BC3-4DC0-A6BC-73CDF0285C57}" srcOrd="0" destOrd="0" presId="urn:microsoft.com/office/officeart/2005/8/layout/hierarchy2"/>
    <dgm:cxn modelId="{DACDF212-738C-420E-B71A-15CE53F9C2E9}" srcId="{F96A9844-2132-4E4B-8AC1-D2B94576BF52}" destId="{AB41774D-C049-4E02-91DA-725611CA749F}" srcOrd="2" destOrd="0" parTransId="{E31F32B5-5033-4423-AE9C-556CF24D3B24}" sibTransId="{F5835199-C910-46E8-905E-74712573B35D}"/>
    <dgm:cxn modelId="{0C494E55-B68A-48CC-B585-08C9E661B186}" type="presOf" srcId="{2DE50C3E-7AE3-4268-B4E9-11DED706B58F}" destId="{B73B71AF-1824-4611-92F5-C95798A33AF4}" srcOrd="0" destOrd="0" presId="urn:microsoft.com/office/officeart/2005/8/layout/hierarchy2"/>
    <dgm:cxn modelId="{63A000B3-2D42-452E-8D1E-F44A03699962}" type="presOf" srcId="{EF33D0A9-8381-47F8-8C52-A2A15781FE20}" destId="{77B08B72-1979-451A-A8C3-B0A560516F7E}" srcOrd="0" destOrd="0" presId="urn:microsoft.com/office/officeart/2005/8/layout/hierarchy2"/>
    <dgm:cxn modelId="{35D120B4-C332-4D44-861D-8BA171CB4CEF}" type="presOf" srcId="{8FA459D4-C6B2-41F2-BAF0-78F92D91DB85}" destId="{B9384B1C-684F-433E-A67E-7DC80C1E944B}" srcOrd="0" destOrd="0" presId="urn:microsoft.com/office/officeart/2005/8/layout/hierarchy2"/>
    <dgm:cxn modelId="{693DE8E9-39DE-4504-8160-639E71321BBD}" srcId="{F96A9844-2132-4E4B-8AC1-D2B94576BF52}" destId="{A2A128CE-D53F-4755-831B-296D291F940B}" srcOrd="1" destOrd="0" parTransId="{502B7D19-D7EA-455D-A8F0-66087E9B7DD6}" sibTransId="{8A490741-4FD9-459E-8EA5-935BCDF91507}"/>
    <dgm:cxn modelId="{FA9102B6-7750-4689-B0ED-50126717E0F1}" type="presOf" srcId="{EF33D0A9-8381-47F8-8C52-A2A15781FE20}" destId="{F8B67FE8-EB66-42B2-9D9C-6DAB81303881}" srcOrd="1" destOrd="0" presId="urn:microsoft.com/office/officeart/2005/8/layout/hierarchy2"/>
    <dgm:cxn modelId="{4F7BC9C4-2FA7-4E29-99A1-347829EE533E}" srcId="{3CE23C8F-F15C-4D99-AFC0-6ADFA8BFB283}" destId="{D58D4734-6AD3-4F8A-A7FC-96EBFAD7FDDF}" srcOrd="0" destOrd="0" parTransId="{D1E91A76-B91C-4323-B52B-8518A8F0B1CE}" sibTransId="{E2662139-BA0A-43A8-8A47-2B0F4CDA44BA}"/>
    <dgm:cxn modelId="{D6142B98-4B97-44FC-A0FC-88147CCABF93}" type="presOf" srcId="{FDC13C08-D058-42B8-A53F-C9F9913CE42D}" destId="{D689DE91-24D9-4E40-A2DE-B31339D5F601}" srcOrd="1" destOrd="0" presId="urn:microsoft.com/office/officeart/2005/8/layout/hierarchy2"/>
    <dgm:cxn modelId="{A17F9D56-A69B-41DD-AEE0-19DE3BCDB6F1}" type="presOf" srcId="{278E7E8A-0E01-4A05-B169-044D60314C68}" destId="{D0D73DE1-58DF-485A-ACF9-7DDDF3E932AE}" srcOrd="0" destOrd="0" presId="urn:microsoft.com/office/officeart/2005/8/layout/hierarchy2"/>
    <dgm:cxn modelId="{288AD935-F70D-420F-9406-28349622004D}" type="presOf" srcId="{F8651294-2A6F-4AD3-976C-6CFCD28900AE}" destId="{247F8159-129E-4A5F-8A71-E92253A6B3E5}" srcOrd="0" destOrd="0" presId="urn:microsoft.com/office/officeart/2005/8/layout/hierarchy2"/>
    <dgm:cxn modelId="{53D9DB90-16C2-4F81-A42C-112A89C1B0E2}" type="presOf" srcId="{8A81D9FA-3707-4F7D-9B50-88C92D9D7C24}" destId="{2B9E3AF0-80AD-4CA2-BD48-777C4EBAB847}" srcOrd="1" destOrd="0" presId="urn:microsoft.com/office/officeart/2005/8/layout/hierarchy2"/>
    <dgm:cxn modelId="{6D754610-E8E1-4F97-BA95-DD96D2C7684B}" type="presOf" srcId="{E3AFCD42-02DE-470F-A0E0-289C27042D7D}" destId="{D7D83C25-0701-466C-8613-6176A312CA9C}" srcOrd="0" destOrd="0" presId="urn:microsoft.com/office/officeart/2005/8/layout/hierarchy2"/>
    <dgm:cxn modelId="{97C44428-AECB-40BF-AB79-BEC1DC42246C}" type="presOf" srcId="{7809D3FE-6481-48A9-A03D-6B20D262E692}" destId="{F864FE5F-5075-498D-8C36-076ABA3EDBF5}" srcOrd="1" destOrd="0" presId="urn:microsoft.com/office/officeart/2005/8/layout/hierarchy2"/>
    <dgm:cxn modelId="{6850D70F-DB27-4D80-8826-FF7CF3129254}" type="presOf" srcId="{7809D3FE-6481-48A9-A03D-6B20D262E692}" destId="{559ECA4C-8EA8-4EA4-B404-4E650323E798}" srcOrd="0" destOrd="0" presId="urn:microsoft.com/office/officeart/2005/8/layout/hierarchy2"/>
    <dgm:cxn modelId="{5FBB2C3A-6962-47A9-B414-0DBC64C5EE01}" type="presOf" srcId="{79BB0EBB-4755-4637-A165-AD38B1628BCC}" destId="{4FEC3CD7-8A1B-4BCA-803C-D720CC4DD581}" srcOrd="0" destOrd="0" presId="urn:microsoft.com/office/officeart/2005/8/layout/hierarchy2"/>
    <dgm:cxn modelId="{DB917BB0-660C-4CE9-B23E-6380AA40096E}" type="presOf" srcId="{AB41774D-C049-4E02-91DA-725611CA749F}" destId="{55DEF5D2-9983-448A-B4A5-A15719BD371A}" srcOrd="0" destOrd="0" presId="urn:microsoft.com/office/officeart/2005/8/layout/hierarchy2"/>
    <dgm:cxn modelId="{6B781190-B406-4867-BDFD-3AED47C5910F}" srcId="{7A5B7EF7-46B2-4F52-8819-6E0E6D919F62}" destId="{3816E6FE-F398-4FAE-8D9D-32A3BE47958D}" srcOrd="0" destOrd="0" parTransId="{8A81D9FA-3707-4F7D-9B50-88C92D9D7C24}" sibTransId="{14118134-D0C7-4827-96F8-A5D0698877BA}"/>
    <dgm:cxn modelId="{01E87DC7-D69C-4BC9-BD82-1CA2C820297C}" type="presOf" srcId="{E31F32B5-5033-4423-AE9C-556CF24D3B24}" destId="{EF1E3BC5-4916-4A52-B753-BE59C5A2806A}" srcOrd="0" destOrd="0" presId="urn:microsoft.com/office/officeart/2005/8/layout/hierarchy2"/>
    <dgm:cxn modelId="{72C55C6D-B262-41E7-9C85-9E1D63DE77ED}" type="presOf" srcId="{3CE23C8F-F15C-4D99-AFC0-6ADFA8BFB283}" destId="{C7D6E183-3C40-437B-941B-552B7EE65730}" srcOrd="0" destOrd="0" presId="urn:microsoft.com/office/officeart/2005/8/layout/hierarchy2"/>
    <dgm:cxn modelId="{C43F1167-94B5-4D31-BCDD-E4DE695D4EB1}" srcId="{A2A128CE-D53F-4755-831B-296D291F940B}" destId="{554CCEBB-D99D-4380-9ACA-2A50A02C03FC}" srcOrd="0" destOrd="0" parTransId="{419C6C09-3AD6-48B7-A913-D56121308F13}" sibTransId="{E524061D-ED3B-4758-A1BC-99C3500180F3}"/>
    <dgm:cxn modelId="{0A9FEE46-D5F1-4DC0-8370-34D906DCC130}" type="presOf" srcId="{3816E6FE-F398-4FAE-8D9D-32A3BE47958D}" destId="{05A4B38E-BE48-4AE9-B080-103F3B6067B2}" srcOrd="0" destOrd="0" presId="urn:microsoft.com/office/officeart/2005/8/layout/hierarchy2"/>
    <dgm:cxn modelId="{74721CE2-94DC-4405-8BCE-1527819E3ECB}" type="presOf" srcId="{D1E91A76-B91C-4323-B52B-8518A8F0B1CE}" destId="{034E9DB1-23CE-4DF0-AA13-A1683963A2DB}" srcOrd="1" destOrd="0" presId="urn:microsoft.com/office/officeart/2005/8/layout/hierarchy2"/>
    <dgm:cxn modelId="{65CCD484-AA17-412D-98B6-F8E1E16130F3}" type="presOf" srcId="{E3AFCD42-02DE-470F-A0E0-289C27042D7D}" destId="{9C578910-79C0-4E2A-8701-326FF4DF35EC}" srcOrd="1" destOrd="0" presId="urn:microsoft.com/office/officeart/2005/8/layout/hierarchy2"/>
    <dgm:cxn modelId="{F157B987-D7D5-4A4C-955D-E7EED1A2A641}" type="presOf" srcId="{2DE50C3E-7AE3-4268-B4E9-11DED706B58F}" destId="{AAC89388-2443-4E99-AA71-317E6DDDE731}" srcOrd="1" destOrd="0" presId="urn:microsoft.com/office/officeart/2005/8/layout/hierarchy2"/>
    <dgm:cxn modelId="{8ACD77BC-928A-4CCC-ACDA-4B4E304D5ADD}" type="presOf" srcId="{0C6A59CF-05C1-4442-B575-3E7CBCECCBC3}" destId="{9067DDFF-3B92-41D1-89CB-5E29E03B58D3}" srcOrd="0" destOrd="0" presId="urn:microsoft.com/office/officeart/2005/8/layout/hierarchy2"/>
    <dgm:cxn modelId="{F0DB980A-D009-4577-9CF5-E9ED11BC70CE}" type="presOf" srcId="{502B7D19-D7EA-455D-A8F0-66087E9B7DD6}" destId="{26713582-3E68-4775-AA5C-0C96632697E6}" srcOrd="1" destOrd="0" presId="urn:microsoft.com/office/officeart/2005/8/layout/hierarchy2"/>
    <dgm:cxn modelId="{9C31D7A1-3416-4EC1-8479-C0672955FF2A}" type="presOf" srcId="{554CCEBB-D99D-4380-9ACA-2A50A02C03FC}" destId="{39AB37C3-7AC0-4DB1-A3CB-57F3A0BDE90D}" srcOrd="0" destOrd="0" presId="urn:microsoft.com/office/officeart/2005/8/layout/hierarchy2"/>
    <dgm:cxn modelId="{393FCCF2-9CD9-4080-AA42-602A3900D586}" type="presOf" srcId="{419C6C09-3AD6-48B7-A913-D56121308F13}" destId="{701D1F22-BEF2-4B56-90BE-A86F33AD4775}" srcOrd="0" destOrd="0" presId="urn:microsoft.com/office/officeart/2005/8/layout/hierarchy2"/>
    <dgm:cxn modelId="{F37F806E-DF23-4764-8024-C2ACBF5891F9}" srcId="{E42B3855-57BC-4570-B835-AC477E00D090}" destId="{F96A9844-2132-4E4B-8AC1-D2B94576BF52}" srcOrd="0" destOrd="0" parTransId="{F8651294-2A6F-4AD3-976C-6CFCD28900AE}" sibTransId="{5686C030-0C74-410C-8745-7DB38D51DEFD}"/>
    <dgm:cxn modelId="{AF541142-2455-49E9-BDB3-E7DEAAE1590C}" type="presOf" srcId="{7A5B7EF7-46B2-4F52-8819-6E0E6D919F62}" destId="{A8269C12-C471-4AD5-AA3E-640ABF25FC0C}" srcOrd="0" destOrd="0" presId="urn:microsoft.com/office/officeart/2005/8/layout/hierarchy2"/>
    <dgm:cxn modelId="{346238CE-858E-4984-9BD0-AFADE4247CDF}" srcId="{F96A9844-2132-4E4B-8AC1-D2B94576BF52}" destId="{7A5B7EF7-46B2-4F52-8819-6E0E6D919F62}" srcOrd="3" destOrd="0" parTransId="{278E7E8A-0E01-4A05-B169-044D60314C68}" sibTransId="{9175CBBA-1260-40D3-9FDD-6873C287886A}"/>
    <dgm:cxn modelId="{3F9DBF25-159C-49E0-98BC-894BA1E0560B}" type="presOf" srcId="{278E7E8A-0E01-4A05-B169-044D60314C68}" destId="{7C6DF2E9-7CBB-4839-A2AC-6C2B95CE3933}" srcOrd="1" destOrd="0" presId="urn:microsoft.com/office/officeart/2005/8/layout/hierarchy2"/>
    <dgm:cxn modelId="{A13129BB-835C-4666-8156-6A3E5D789483}" srcId="{8FA459D4-C6B2-41F2-BAF0-78F92D91DB85}" destId="{2A9FEA27-91C0-4BDF-9585-D911B3072CE6}" srcOrd="0" destOrd="0" parTransId="{2DE50C3E-7AE3-4268-B4E9-11DED706B58F}" sibTransId="{F9080307-8D9E-4699-A8D1-4BA099F54A48}"/>
    <dgm:cxn modelId="{9372FC4F-5F22-4319-8867-778E7346B677}" srcId="{3CE23C8F-F15C-4D99-AFC0-6ADFA8BFB283}" destId="{8FA459D4-C6B2-41F2-BAF0-78F92D91DB85}" srcOrd="1" destOrd="0" parTransId="{FDC13C08-D058-42B8-A53F-C9F9913CE42D}" sibTransId="{9BC0BF3F-94A5-43AE-B7C7-BAAA23DDB2F4}"/>
    <dgm:cxn modelId="{18E9F268-49D4-45B9-B079-2961FEBD04F8}" type="presOf" srcId="{502B7D19-D7EA-455D-A8F0-66087E9B7DD6}" destId="{23B2C569-831E-4CE1-8E2F-495194480803}" srcOrd="0" destOrd="0" presId="urn:microsoft.com/office/officeart/2005/8/layout/hierarchy2"/>
    <dgm:cxn modelId="{49CFD000-6430-417E-896B-0D2EF9CE7D83}" srcId="{221C304C-57E5-46D5-9019-FAE7845D069E}" destId="{E42B3855-57BC-4570-B835-AC477E00D090}" srcOrd="0" destOrd="0" parTransId="{BFA615AB-3939-426B-9F59-CD054DDD4DC1}" sibTransId="{F964BD42-7D16-4C11-B0D4-A462A27DF7A3}"/>
    <dgm:cxn modelId="{465F17BF-A8CB-46BD-8AF0-64DE613833B2}" type="presOf" srcId="{D1E91A76-B91C-4323-B52B-8518A8F0B1CE}" destId="{F47B8A4F-9AF3-4FBD-AD09-279DB8CE052C}" srcOrd="0" destOrd="0" presId="urn:microsoft.com/office/officeart/2005/8/layout/hierarchy2"/>
    <dgm:cxn modelId="{3A40366D-6A15-405A-BCD4-6A3A6D91D524}" type="presOf" srcId="{95DF3481-3984-48CF-A84D-CA66686B87A1}" destId="{8CCDC0B6-A75B-483C-8C56-673F00FCBD16}" srcOrd="0" destOrd="0" presId="urn:microsoft.com/office/officeart/2005/8/layout/hierarchy2"/>
    <dgm:cxn modelId="{FB586BEA-2220-409C-A42D-39788B018286}" type="presOf" srcId="{E31F32B5-5033-4423-AE9C-556CF24D3B24}" destId="{0A65C018-0752-4C5C-A6C4-B821F627D264}" srcOrd="1" destOrd="0" presId="urn:microsoft.com/office/officeart/2005/8/layout/hierarchy2"/>
    <dgm:cxn modelId="{79BFBB0E-B159-4622-BE90-B8322DFA7A13}" type="presOf" srcId="{95DF3481-3984-48CF-A84D-CA66686B87A1}" destId="{F3E2A1D2-F7DD-434C-BDC3-5309FEA86F34}" srcOrd="1" destOrd="0" presId="urn:microsoft.com/office/officeart/2005/8/layout/hierarchy2"/>
    <dgm:cxn modelId="{4AB7618E-DC87-48B9-A4EB-BD5B7030CA1C}" type="presOf" srcId="{F96A9844-2132-4E4B-8AC1-D2B94576BF52}" destId="{ED2419CF-278F-451B-AA23-935D8A04896C}" srcOrd="0" destOrd="0" presId="urn:microsoft.com/office/officeart/2005/8/layout/hierarchy2"/>
    <dgm:cxn modelId="{C3B87551-ABAD-4B3D-B448-EAAC9D50C660}" srcId="{F96A9844-2132-4E4B-8AC1-D2B94576BF52}" destId="{00D2345A-2F6E-422B-B26D-E2DE3C920F6E}" srcOrd="0" destOrd="0" parTransId="{7809D3FE-6481-48A9-A03D-6B20D262E692}" sibTransId="{EC765B1C-72A6-4A85-8811-940A651BD977}"/>
    <dgm:cxn modelId="{667054ED-E46D-4E6C-97F1-7A68DEBC01A3}" srcId="{AB41774D-C049-4E02-91DA-725611CA749F}" destId="{38CCA24E-EBFB-4F31-AD5C-5560694436F2}" srcOrd="0" destOrd="0" parTransId="{DDD331AA-D508-4453-ACB6-361E365EBC09}" sibTransId="{482A164A-5FB2-468E-94D4-D7DA56F48F73}"/>
    <dgm:cxn modelId="{590C191B-488B-4299-A15F-3201820A78D4}" srcId="{00D2345A-2F6E-422B-B26D-E2DE3C920F6E}" destId="{0C6A59CF-05C1-4442-B575-3E7CBCECCBC3}" srcOrd="0" destOrd="0" parTransId="{EF33D0A9-8381-47F8-8C52-A2A15781FE20}" sibTransId="{460C9CC7-5EA9-4D8D-B9D9-5B3E6AB85281}"/>
    <dgm:cxn modelId="{DDF16644-0C60-4B88-BAC4-1B598729592A}" type="presOf" srcId="{2A9FEA27-91C0-4BDF-9585-D911B3072CE6}" destId="{F796DECC-C1DA-4710-B36B-19636B843070}" srcOrd="0" destOrd="0" presId="urn:microsoft.com/office/officeart/2005/8/layout/hierarchy2"/>
    <dgm:cxn modelId="{DD58678D-AE05-4AA2-9F61-7FD6985E94C2}" type="presParOf" srcId="{504A2BAD-4BC3-4DC0-A6BC-73CDF0285C57}" destId="{632250E0-7854-49B3-9F12-5AA8DC0826F8}" srcOrd="0" destOrd="0" presId="urn:microsoft.com/office/officeart/2005/8/layout/hierarchy2"/>
    <dgm:cxn modelId="{00A1AEFC-EFC9-455B-8EAD-71DF762BE5BB}" type="presParOf" srcId="{632250E0-7854-49B3-9F12-5AA8DC0826F8}" destId="{7CC5E9FC-B47F-4B98-B90C-61218BD6824C}" srcOrd="0" destOrd="0" presId="urn:microsoft.com/office/officeart/2005/8/layout/hierarchy2"/>
    <dgm:cxn modelId="{B9A2A65B-E8D8-4715-A789-FF104EB5459B}" type="presParOf" srcId="{632250E0-7854-49B3-9F12-5AA8DC0826F8}" destId="{0CA55983-4FAD-4F25-B831-FE2789B06862}" srcOrd="1" destOrd="0" presId="urn:microsoft.com/office/officeart/2005/8/layout/hierarchy2"/>
    <dgm:cxn modelId="{82A83C27-3BAB-4B46-B8FC-A86CA16A5D7E}" type="presParOf" srcId="{0CA55983-4FAD-4F25-B831-FE2789B06862}" destId="{247F8159-129E-4A5F-8A71-E92253A6B3E5}" srcOrd="0" destOrd="0" presId="urn:microsoft.com/office/officeart/2005/8/layout/hierarchy2"/>
    <dgm:cxn modelId="{04A0AEA8-2E9E-4856-A3CD-10D4B04348AC}" type="presParOf" srcId="{247F8159-129E-4A5F-8A71-E92253A6B3E5}" destId="{A1D891F8-7AC9-4FBB-A470-35D423E6C1B3}" srcOrd="0" destOrd="0" presId="urn:microsoft.com/office/officeart/2005/8/layout/hierarchy2"/>
    <dgm:cxn modelId="{5CCF83B3-BB65-4B88-9F49-380EA6480F3C}" type="presParOf" srcId="{0CA55983-4FAD-4F25-B831-FE2789B06862}" destId="{57819E48-1320-4688-8EEF-8547845ED4FF}" srcOrd="1" destOrd="0" presId="urn:microsoft.com/office/officeart/2005/8/layout/hierarchy2"/>
    <dgm:cxn modelId="{DA83EFF5-D68E-49A6-AABD-E8298833B25E}" type="presParOf" srcId="{57819E48-1320-4688-8EEF-8547845ED4FF}" destId="{ED2419CF-278F-451B-AA23-935D8A04896C}" srcOrd="0" destOrd="0" presId="urn:microsoft.com/office/officeart/2005/8/layout/hierarchy2"/>
    <dgm:cxn modelId="{25F23F00-17C6-42ED-A3D3-89D1326C17FB}" type="presParOf" srcId="{57819E48-1320-4688-8EEF-8547845ED4FF}" destId="{74431670-A0CB-4316-A463-934893432517}" srcOrd="1" destOrd="0" presId="urn:microsoft.com/office/officeart/2005/8/layout/hierarchy2"/>
    <dgm:cxn modelId="{A942EB4C-B7F6-4C16-9D3B-D1CC0784A871}" type="presParOf" srcId="{74431670-A0CB-4316-A463-934893432517}" destId="{559ECA4C-8EA8-4EA4-B404-4E650323E798}" srcOrd="0" destOrd="0" presId="urn:microsoft.com/office/officeart/2005/8/layout/hierarchy2"/>
    <dgm:cxn modelId="{82F06070-932E-4812-824D-4F98BE61C0A6}" type="presParOf" srcId="{559ECA4C-8EA8-4EA4-B404-4E650323E798}" destId="{F864FE5F-5075-498D-8C36-076ABA3EDBF5}" srcOrd="0" destOrd="0" presId="urn:microsoft.com/office/officeart/2005/8/layout/hierarchy2"/>
    <dgm:cxn modelId="{5702F174-0799-4DA8-B849-7EF83D41BE6A}" type="presParOf" srcId="{74431670-A0CB-4316-A463-934893432517}" destId="{1FD4E976-8653-4D98-9268-B5864C07F57E}" srcOrd="1" destOrd="0" presId="urn:microsoft.com/office/officeart/2005/8/layout/hierarchy2"/>
    <dgm:cxn modelId="{B7BF6FE6-1473-4006-8451-C5F9E9EE99F5}" type="presParOf" srcId="{1FD4E976-8653-4D98-9268-B5864C07F57E}" destId="{0214EBB0-9D45-4A2A-AF91-E9BF0ED814F6}" srcOrd="0" destOrd="0" presId="urn:microsoft.com/office/officeart/2005/8/layout/hierarchy2"/>
    <dgm:cxn modelId="{BFE01F31-53BD-4FBB-AF6A-B9225CB58322}" type="presParOf" srcId="{1FD4E976-8653-4D98-9268-B5864C07F57E}" destId="{5169BC27-8C29-49D0-806C-68F44F11100A}" srcOrd="1" destOrd="0" presId="urn:microsoft.com/office/officeart/2005/8/layout/hierarchy2"/>
    <dgm:cxn modelId="{C42DCF19-9790-42BC-B993-FD37790C5780}" type="presParOf" srcId="{5169BC27-8C29-49D0-806C-68F44F11100A}" destId="{77B08B72-1979-451A-A8C3-B0A560516F7E}" srcOrd="0" destOrd="0" presId="urn:microsoft.com/office/officeart/2005/8/layout/hierarchy2"/>
    <dgm:cxn modelId="{B40F0F9B-5262-4050-8FF3-EA3C738944BA}" type="presParOf" srcId="{77B08B72-1979-451A-A8C3-B0A560516F7E}" destId="{F8B67FE8-EB66-42B2-9D9C-6DAB81303881}" srcOrd="0" destOrd="0" presId="urn:microsoft.com/office/officeart/2005/8/layout/hierarchy2"/>
    <dgm:cxn modelId="{E0913679-0D55-4DC9-85B4-DBC6F9E40F3F}" type="presParOf" srcId="{5169BC27-8C29-49D0-806C-68F44F11100A}" destId="{93FAF7E1-BE37-4626-9050-9E189095D875}" srcOrd="1" destOrd="0" presId="urn:microsoft.com/office/officeart/2005/8/layout/hierarchy2"/>
    <dgm:cxn modelId="{44188977-9B9B-4D4F-98FC-C3F64E7B246B}" type="presParOf" srcId="{93FAF7E1-BE37-4626-9050-9E189095D875}" destId="{9067DDFF-3B92-41D1-89CB-5E29E03B58D3}" srcOrd="0" destOrd="0" presId="urn:microsoft.com/office/officeart/2005/8/layout/hierarchy2"/>
    <dgm:cxn modelId="{32B1F66A-35F8-479A-91F8-43DF6D39CD1A}" type="presParOf" srcId="{93FAF7E1-BE37-4626-9050-9E189095D875}" destId="{E4AB0C3E-AEE6-476E-AC67-8C8A0307B096}" srcOrd="1" destOrd="0" presId="urn:microsoft.com/office/officeart/2005/8/layout/hierarchy2"/>
    <dgm:cxn modelId="{BCDF2B9B-AD95-4A16-BCF1-81CF36055630}" type="presParOf" srcId="{74431670-A0CB-4316-A463-934893432517}" destId="{23B2C569-831E-4CE1-8E2F-495194480803}" srcOrd="2" destOrd="0" presId="urn:microsoft.com/office/officeart/2005/8/layout/hierarchy2"/>
    <dgm:cxn modelId="{39FAEAAF-6EE1-4055-A326-42707426A9C5}" type="presParOf" srcId="{23B2C569-831E-4CE1-8E2F-495194480803}" destId="{26713582-3E68-4775-AA5C-0C96632697E6}" srcOrd="0" destOrd="0" presId="urn:microsoft.com/office/officeart/2005/8/layout/hierarchy2"/>
    <dgm:cxn modelId="{B8E6A043-3490-49EE-8CDE-10B516B600B0}" type="presParOf" srcId="{74431670-A0CB-4316-A463-934893432517}" destId="{59FCD87E-2797-426F-925C-C4BF1BE40670}" srcOrd="3" destOrd="0" presId="urn:microsoft.com/office/officeart/2005/8/layout/hierarchy2"/>
    <dgm:cxn modelId="{D85F819A-31B7-4ABA-B5F4-C2EC38788204}" type="presParOf" srcId="{59FCD87E-2797-426F-925C-C4BF1BE40670}" destId="{3765E491-FB71-446A-BE91-2D2FCECB039D}" srcOrd="0" destOrd="0" presId="urn:microsoft.com/office/officeart/2005/8/layout/hierarchy2"/>
    <dgm:cxn modelId="{AF1BF3DC-D427-4641-9C80-646795140016}" type="presParOf" srcId="{59FCD87E-2797-426F-925C-C4BF1BE40670}" destId="{43141CB4-F139-4BC1-A094-3C9D7ACF64B6}" srcOrd="1" destOrd="0" presId="urn:microsoft.com/office/officeart/2005/8/layout/hierarchy2"/>
    <dgm:cxn modelId="{8A071733-7E80-46CA-A632-3090D6E876DC}" type="presParOf" srcId="{43141CB4-F139-4BC1-A094-3C9D7ACF64B6}" destId="{701D1F22-BEF2-4B56-90BE-A86F33AD4775}" srcOrd="0" destOrd="0" presId="urn:microsoft.com/office/officeart/2005/8/layout/hierarchy2"/>
    <dgm:cxn modelId="{EEB75220-16E2-499D-99AA-B507909494E3}" type="presParOf" srcId="{701D1F22-BEF2-4B56-90BE-A86F33AD4775}" destId="{342FD72B-0ECF-4EE3-8769-DE0D5188EEE3}" srcOrd="0" destOrd="0" presId="urn:microsoft.com/office/officeart/2005/8/layout/hierarchy2"/>
    <dgm:cxn modelId="{BE4E42C4-284D-4EDD-BBE3-E9695499C361}" type="presParOf" srcId="{43141CB4-F139-4BC1-A094-3C9D7ACF64B6}" destId="{340578B5-477B-4D7F-B137-B4B918205CD9}" srcOrd="1" destOrd="0" presId="urn:microsoft.com/office/officeart/2005/8/layout/hierarchy2"/>
    <dgm:cxn modelId="{867276E4-E234-4615-AAC2-4471557E2797}" type="presParOf" srcId="{340578B5-477B-4D7F-B137-B4B918205CD9}" destId="{39AB37C3-7AC0-4DB1-A3CB-57F3A0BDE90D}" srcOrd="0" destOrd="0" presId="urn:microsoft.com/office/officeart/2005/8/layout/hierarchy2"/>
    <dgm:cxn modelId="{784FAF6D-5A31-4252-AEB0-0511991A954A}" type="presParOf" srcId="{340578B5-477B-4D7F-B137-B4B918205CD9}" destId="{338DEC67-67F1-47F0-AC39-B9533242412C}" srcOrd="1" destOrd="0" presId="urn:microsoft.com/office/officeart/2005/8/layout/hierarchy2"/>
    <dgm:cxn modelId="{2C111BDB-4E10-4666-8F34-892A3E0B7159}" type="presParOf" srcId="{74431670-A0CB-4316-A463-934893432517}" destId="{EF1E3BC5-4916-4A52-B753-BE59C5A2806A}" srcOrd="4" destOrd="0" presId="urn:microsoft.com/office/officeart/2005/8/layout/hierarchy2"/>
    <dgm:cxn modelId="{EACBE651-3A37-4164-BE42-2A41669B9592}" type="presParOf" srcId="{EF1E3BC5-4916-4A52-B753-BE59C5A2806A}" destId="{0A65C018-0752-4C5C-A6C4-B821F627D264}" srcOrd="0" destOrd="0" presId="urn:microsoft.com/office/officeart/2005/8/layout/hierarchy2"/>
    <dgm:cxn modelId="{C44C3E2C-FF8E-4576-9937-544F967CC442}" type="presParOf" srcId="{74431670-A0CB-4316-A463-934893432517}" destId="{B01FF3E0-DFEC-49E3-AB8F-F7DE37A59000}" srcOrd="5" destOrd="0" presId="urn:microsoft.com/office/officeart/2005/8/layout/hierarchy2"/>
    <dgm:cxn modelId="{E2DB20E3-4261-4B36-A42F-9A400436C337}" type="presParOf" srcId="{B01FF3E0-DFEC-49E3-AB8F-F7DE37A59000}" destId="{55DEF5D2-9983-448A-B4A5-A15719BD371A}" srcOrd="0" destOrd="0" presId="urn:microsoft.com/office/officeart/2005/8/layout/hierarchy2"/>
    <dgm:cxn modelId="{977773D5-BB42-4E29-AF21-D35F46E13699}" type="presParOf" srcId="{B01FF3E0-DFEC-49E3-AB8F-F7DE37A59000}" destId="{10A27E13-F951-48E4-AF5B-274BEEC05AFD}" srcOrd="1" destOrd="0" presId="urn:microsoft.com/office/officeart/2005/8/layout/hierarchy2"/>
    <dgm:cxn modelId="{8C459A8E-3175-4BAC-9056-37179D757B4E}" type="presParOf" srcId="{10A27E13-F951-48E4-AF5B-274BEEC05AFD}" destId="{25ADDDC8-2ABB-45C5-8C8C-9C46F17926E2}" srcOrd="0" destOrd="0" presId="urn:microsoft.com/office/officeart/2005/8/layout/hierarchy2"/>
    <dgm:cxn modelId="{E17BE984-5AFD-4FDC-906C-CE66E44D2516}" type="presParOf" srcId="{25ADDDC8-2ABB-45C5-8C8C-9C46F17926E2}" destId="{8718092C-6596-466D-A260-25148F644F0E}" srcOrd="0" destOrd="0" presId="urn:microsoft.com/office/officeart/2005/8/layout/hierarchy2"/>
    <dgm:cxn modelId="{09BA0AAD-FEE3-45A2-844D-2114DD57A9B3}" type="presParOf" srcId="{10A27E13-F951-48E4-AF5B-274BEEC05AFD}" destId="{B7E7B412-99DA-44EC-AB50-5F268172BE86}" srcOrd="1" destOrd="0" presId="urn:microsoft.com/office/officeart/2005/8/layout/hierarchy2"/>
    <dgm:cxn modelId="{CA57E636-D0C5-43C1-96DF-8535F69420B3}" type="presParOf" srcId="{B7E7B412-99DA-44EC-AB50-5F268172BE86}" destId="{F57D49E8-0CD1-408B-ADF0-C2BC101372C8}" srcOrd="0" destOrd="0" presId="urn:microsoft.com/office/officeart/2005/8/layout/hierarchy2"/>
    <dgm:cxn modelId="{041E0DDF-788A-45A1-B249-652D497E1D9F}" type="presParOf" srcId="{B7E7B412-99DA-44EC-AB50-5F268172BE86}" destId="{2D50858D-5F58-4DB0-BC05-DD0A8F164DFB}" srcOrd="1" destOrd="0" presId="urn:microsoft.com/office/officeart/2005/8/layout/hierarchy2"/>
    <dgm:cxn modelId="{864682C1-2E2D-4BFE-B422-B555F8B627DB}" type="presParOf" srcId="{74431670-A0CB-4316-A463-934893432517}" destId="{D0D73DE1-58DF-485A-ACF9-7DDDF3E932AE}" srcOrd="6" destOrd="0" presId="urn:microsoft.com/office/officeart/2005/8/layout/hierarchy2"/>
    <dgm:cxn modelId="{3C8023BE-9E79-429F-9332-92B7A5477CB5}" type="presParOf" srcId="{D0D73DE1-58DF-485A-ACF9-7DDDF3E932AE}" destId="{7C6DF2E9-7CBB-4839-A2AC-6C2B95CE3933}" srcOrd="0" destOrd="0" presId="urn:microsoft.com/office/officeart/2005/8/layout/hierarchy2"/>
    <dgm:cxn modelId="{CA4CCB2B-49A1-4C06-8692-05EFC96B65D1}" type="presParOf" srcId="{74431670-A0CB-4316-A463-934893432517}" destId="{6E2983D4-BB3F-4BD2-84E5-CDF56437FF2D}" srcOrd="7" destOrd="0" presId="urn:microsoft.com/office/officeart/2005/8/layout/hierarchy2"/>
    <dgm:cxn modelId="{971CCB3F-B038-4719-B271-239EEE3EF503}" type="presParOf" srcId="{6E2983D4-BB3F-4BD2-84E5-CDF56437FF2D}" destId="{A8269C12-C471-4AD5-AA3E-640ABF25FC0C}" srcOrd="0" destOrd="0" presId="urn:microsoft.com/office/officeart/2005/8/layout/hierarchy2"/>
    <dgm:cxn modelId="{9CD37662-43E9-4107-90AB-95E005A1795A}" type="presParOf" srcId="{6E2983D4-BB3F-4BD2-84E5-CDF56437FF2D}" destId="{E1EE6CD9-8151-416C-994E-79170CE85069}" srcOrd="1" destOrd="0" presId="urn:microsoft.com/office/officeart/2005/8/layout/hierarchy2"/>
    <dgm:cxn modelId="{F94396F0-4509-4A6B-8D67-93ECD92E94D8}" type="presParOf" srcId="{E1EE6CD9-8151-416C-994E-79170CE85069}" destId="{025F048A-3493-47D7-99CA-C3D49E419E56}" srcOrd="0" destOrd="0" presId="urn:microsoft.com/office/officeart/2005/8/layout/hierarchy2"/>
    <dgm:cxn modelId="{35BD1AEE-8164-46E4-B848-92E68EA6F92F}" type="presParOf" srcId="{025F048A-3493-47D7-99CA-C3D49E419E56}" destId="{2B9E3AF0-80AD-4CA2-BD48-777C4EBAB847}" srcOrd="0" destOrd="0" presId="urn:microsoft.com/office/officeart/2005/8/layout/hierarchy2"/>
    <dgm:cxn modelId="{74888066-F790-400F-A24B-93FDBF2ABDB3}" type="presParOf" srcId="{E1EE6CD9-8151-416C-994E-79170CE85069}" destId="{C9DD9750-1042-4306-8BF6-AC55711323BC}" srcOrd="1" destOrd="0" presId="urn:microsoft.com/office/officeart/2005/8/layout/hierarchy2"/>
    <dgm:cxn modelId="{F409773A-62CC-4C72-B53D-9E000ED6B9E5}" type="presParOf" srcId="{C9DD9750-1042-4306-8BF6-AC55711323BC}" destId="{05A4B38E-BE48-4AE9-B080-103F3B6067B2}" srcOrd="0" destOrd="0" presId="urn:microsoft.com/office/officeart/2005/8/layout/hierarchy2"/>
    <dgm:cxn modelId="{9A413EE9-E0C9-42F6-B844-75570C0E3101}" type="presParOf" srcId="{C9DD9750-1042-4306-8BF6-AC55711323BC}" destId="{DF46BAC6-2252-4EF6-9F54-32990B2E6A29}" srcOrd="1" destOrd="0" presId="urn:microsoft.com/office/officeart/2005/8/layout/hierarchy2"/>
    <dgm:cxn modelId="{347F9293-4719-45CF-86C1-368D38A425C3}" type="presParOf" srcId="{0CA55983-4FAD-4F25-B831-FE2789B06862}" destId="{D7D83C25-0701-466C-8613-6176A312CA9C}" srcOrd="2" destOrd="0" presId="urn:microsoft.com/office/officeart/2005/8/layout/hierarchy2"/>
    <dgm:cxn modelId="{7C4583B9-8FC3-4107-8282-0F1D45055F72}" type="presParOf" srcId="{D7D83C25-0701-466C-8613-6176A312CA9C}" destId="{9C578910-79C0-4E2A-8701-326FF4DF35EC}" srcOrd="0" destOrd="0" presId="urn:microsoft.com/office/officeart/2005/8/layout/hierarchy2"/>
    <dgm:cxn modelId="{6449BEA6-3EC2-4D3F-9D25-4F73A9E5D424}" type="presParOf" srcId="{0CA55983-4FAD-4F25-B831-FE2789B06862}" destId="{4CF680CC-28FB-435F-9A5F-0D4F891B0C22}" srcOrd="3" destOrd="0" presId="urn:microsoft.com/office/officeart/2005/8/layout/hierarchy2"/>
    <dgm:cxn modelId="{DEE5C8D7-4D16-4031-B4D0-E72AA0C44446}" type="presParOf" srcId="{4CF680CC-28FB-435F-9A5F-0D4F891B0C22}" destId="{C7D6E183-3C40-437B-941B-552B7EE65730}" srcOrd="0" destOrd="0" presId="urn:microsoft.com/office/officeart/2005/8/layout/hierarchy2"/>
    <dgm:cxn modelId="{7D2BF1B5-9486-4DC7-9046-4A1A67671038}" type="presParOf" srcId="{4CF680CC-28FB-435F-9A5F-0D4F891B0C22}" destId="{39BA0502-5233-4F86-B58C-5BA7A574AC49}" srcOrd="1" destOrd="0" presId="urn:microsoft.com/office/officeart/2005/8/layout/hierarchy2"/>
    <dgm:cxn modelId="{0CCD802A-E527-4D67-9C0D-66CA195C6110}" type="presParOf" srcId="{39BA0502-5233-4F86-B58C-5BA7A574AC49}" destId="{F47B8A4F-9AF3-4FBD-AD09-279DB8CE052C}" srcOrd="0" destOrd="0" presId="urn:microsoft.com/office/officeart/2005/8/layout/hierarchy2"/>
    <dgm:cxn modelId="{4E70460B-9B24-4BFF-A4FB-00220A5120BC}" type="presParOf" srcId="{F47B8A4F-9AF3-4FBD-AD09-279DB8CE052C}" destId="{034E9DB1-23CE-4DF0-AA13-A1683963A2DB}" srcOrd="0" destOrd="0" presId="urn:microsoft.com/office/officeart/2005/8/layout/hierarchy2"/>
    <dgm:cxn modelId="{10AEB67C-F9C9-4410-B77B-513DED16D7D2}" type="presParOf" srcId="{39BA0502-5233-4F86-B58C-5BA7A574AC49}" destId="{232F3FA1-BA20-41CB-902C-10CFB9FC6550}" srcOrd="1" destOrd="0" presId="urn:microsoft.com/office/officeart/2005/8/layout/hierarchy2"/>
    <dgm:cxn modelId="{3FFE5A5E-87BE-4DB1-8B8E-0078A08D1836}" type="presParOf" srcId="{232F3FA1-BA20-41CB-902C-10CFB9FC6550}" destId="{41CCF7F3-AFFE-4041-AF3F-508A69573F7F}" srcOrd="0" destOrd="0" presId="urn:microsoft.com/office/officeart/2005/8/layout/hierarchy2"/>
    <dgm:cxn modelId="{858870F4-7E9A-4982-A8F6-416FBB7AFB4D}" type="presParOf" srcId="{232F3FA1-BA20-41CB-902C-10CFB9FC6550}" destId="{FD71B44D-5153-4B34-BFC5-B76519EB12EC}" srcOrd="1" destOrd="0" presId="urn:microsoft.com/office/officeart/2005/8/layout/hierarchy2"/>
    <dgm:cxn modelId="{D83A7C7A-9CCB-4CF7-8EE3-70AC51C220A3}" type="presParOf" srcId="{FD71B44D-5153-4B34-BFC5-B76519EB12EC}" destId="{8CCDC0B6-A75B-483C-8C56-673F00FCBD16}" srcOrd="0" destOrd="0" presId="urn:microsoft.com/office/officeart/2005/8/layout/hierarchy2"/>
    <dgm:cxn modelId="{8E48F75C-62E5-4C2D-8366-DB723C294365}" type="presParOf" srcId="{8CCDC0B6-A75B-483C-8C56-673F00FCBD16}" destId="{F3E2A1D2-F7DD-434C-BDC3-5309FEA86F34}" srcOrd="0" destOrd="0" presId="urn:microsoft.com/office/officeart/2005/8/layout/hierarchy2"/>
    <dgm:cxn modelId="{23A8153E-4659-45D8-A59D-12A81AF3AB99}" type="presParOf" srcId="{FD71B44D-5153-4B34-BFC5-B76519EB12EC}" destId="{E9DF43EA-FD8F-45C5-8DF4-2E0FB536337C}" srcOrd="1" destOrd="0" presId="urn:microsoft.com/office/officeart/2005/8/layout/hierarchy2"/>
    <dgm:cxn modelId="{AAE5564E-441B-4FC8-B38B-BECFDFBC2859}" type="presParOf" srcId="{E9DF43EA-FD8F-45C5-8DF4-2E0FB536337C}" destId="{4FEC3CD7-8A1B-4BCA-803C-D720CC4DD581}" srcOrd="0" destOrd="0" presId="urn:microsoft.com/office/officeart/2005/8/layout/hierarchy2"/>
    <dgm:cxn modelId="{4A14088F-3FFE-4E1A-962F-0D15DCE71A8D}" type="presParOf" srcId="{E9DF43EA-FD8F-45C5-8DF4-2E0FB536337C}" destId="{3115654C-08B8-4AF8-AD33-1EF56221D1D3}" srcOrd="1" destOrd="0" presId="urn:microsoft.com/office/officeart/2005/8/layout/hierarchy2"/>
    <dgm:cxn modelId="{18FB8F78-8857-43F7-8124-961772BF13E4}" type="presParOf" srcId="{39BA0502-5233-4F86-B58C-5BA7A574AC49}" destId="{4D14AA28-4362-4084-98D4-D9C9B6EE44C1}" srcOrd="2" destOrd="0" presId="urn:microsoft.com/office/officeart/2005/8/layout/hierarchy2"/>
    <dgm:cxn modelId="{1E06FC84-0A76-4A02-9D95-106232930604}" type="presParOf" srcId="{4D14AA28-4362-4084-98D4-D9C9B6EE44C1}" destId="{D689DE91-24D9-4E40-A2DE-B31339D5F601}" srcOrd="0" destOrd="0" presId="urn:microsoft.com/office/officeart/2005/8/layout/hierarchy2"/>
    <dgm:cxn modelId="{030D85F2-42F4-43E6-8FC7-B4CDE00B8861}" type="presParOf" srcId="{39BA0502-5233-4F86-B58C-5BA7A574AC49}" destId="{57164E9D-452D-44AC-9BC0-31868C419438}" srcOrd="3" destOrd="0" presId="urn:microsoft.com/office/officeart/2005/8/layout/hierarchy2"/>
    <dgm:cxn modelId="{387EBE10-C152-4FA2-9068-1DC47FA43859}" type="presParOf" srcId="{57164E9D-452D-44AC-9BC0-31868C419438}" destId="{B9384B1C-684F-433E-A67E-7DC80C1E944B}" srcOrd="0" destOrd="0" presId="urn:microsoft.com/office/officeart/2005/8/layout/hierarchy2"/>
    <dgm:cxn modelId="{9E9EB6F7-BBE2-4A01-A411-5BED91D6EDB2}" type="presParOf" srcId="{57164E9D-452D-44AC-9BC0-31868C419438}" destId="{4F560B1E-3F5A-4EB8-8658-8B31D2482DD9}" srcOrd="1" destOrd="0" presId="urn:microsoft.com/office/officeart/2005/8/layout/hierarchy2"/>
    <dgm:cxn modelId="{FA21B584-9B90-4BF4-AEA9-90D81C7ACB76}" type="presParOf" srcId="{4F560B1E-3F5A-4EB8-8658-8B31D2482DD9}" destId="{B73B71AF-1824-4611-92F5-C95798A33AF4}" srcOrd="0" destOrd="0" presId="urn:microsoft.com/office/officeart/2005/8/layout/hierarchy2"/>
    <dgm:cxn modelId="{3BB5D6A9-0D37-4BFD-8990-190C52E029D1}" type="presParOf" srcId="{B73B71AF-1824-4611-92F5-C95798A33AF4}" destId="{AAC89388-2443-4E99-AA71-317E6DDDE731}" srcOrd="0" destOrd="0" presId="urn:microsoft.com/office/officeart/2005/8/layout/hierarchy2"/>
    <dgm:cxn modelId="{85218622-5755-453E-A7E6-B1FD2B947D84}" type="presParOf" srcId="{4F560B1E-3F5A-4EB8-8658-8B31D2482DD9}" destId="{05B22DFD-1DFF-46D5-A88D-CF62E1547964}" srcOrd="1" destOrd="0" presId="urn:microsoft.com/office/officeart/2005/8/layout/hierarchy2"/>
    <dgm:cxn modelId="{6D87AF6A-E0B8-4D0A-AA30-217E2A524CF9}" type="presParOf" srcId="{05B22DFD-1DFF-46D5-A88D-CF62E1547964}" destId="{F796DECC-C1DA-4710-B36B-19636B843070}" srcOrd="0" destOrd="0" presId="urn:microsoft.com/office/officeart/2005/8/layout/hierarchy2"/>
    <dgm:cxn modelId="{8212B4FE-A051-4C97-B9FD-E9E7EFFED03F}" type="presParOf" srcId="{05B22DFD-1DFF-46D5-A88D-CF62E1547964}" destId="{16254685-F1A8-4DE6-A0A9-45A019EDD1F7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CC5E9FC-B47F-4B98-B90C-61218BD6824C}">
      <dsp:nvSpPr>
        <dsp:cNvPr id="0" name=""/>
        <dsp:cNvSpPr/>
      </dsp:nvSpPr>
      <dsp:spPr>
        <a:xfrm>
          <a:off x="5663" y="2776053"/>
          <a:ext cx="1599408" cy="79970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900" kern="1200" dirty="0" smtClean="0"/>
            <a:t>FP1 : Débarrasser le pare-brise des gouttes d’eau</a:t>
          </a:r>
          <a:endParaRPr lang="fr-FR" sz="900" kern="1200" dirty="0"/>
        </a:p>
      </dsp:txBody>
      <dsp:txXfrm>
        <a:off x="29086" y="2799476"/>
        <a:ext cx="1552562" cy="752858"/>
      </dsp:txXfrm>
    </dsp:sp>
    <dsp:sp modelId="{247F8159-129E-4A5F-8A71-E92253A6B3E5}">
      <dsp:nvSpPr>
        <dsp:cNvPr id="0" name=""/>
        <dsp:cNvSpPr/>
      </dsp:nvSpPr>
      <dsp:spPr>
        <a:xfrm rot="17692822">
          <a:off x="1164642" y="2472911"/>
          <a:ext cx="1520620" cy="26499"/>
        </a:xfrm>
        <a:custGeom>
          <a:avLst/>
          <a:gdLst/>
          <a:ahLst/>
          <a:cxnLst/>
          <a:rect l="0" t="0" r="0" b="0"/>
          <a:pathLst>
            <a:path>
              <a:moveTo>
                <a:pt x="0" y="13249"/>
              </a:moveTo>
              <a:lnTo>
                <a:pt x="1520620" y="13249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FR" sz="500" kern="1200"/>
        </a:p>
      </dsp:txBody>
      <dsp:txXfrm>
        <a:off x="1886937" y="2448145"/>
        <a:ext cx="76031" cy="76031"/>
      </dsp:txXfrm>
    </dsp:sp>
    <dsp:sp modelId="{ED2419CF-278F-451B-AA23-935D8A04896C}">
      <dsp:nvSpPr>
        <dsp:cNvPr id="0" name=""/>
        <dsp:cNvSpPr/>
      </dsp:nvSpPr>
      <dsp:spPr>
        <a:xfrm>
          <a:off x="2244834" y="1396564"/>
          <a:ext cx="1599408" cy="79970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900" kern="1200" dirty="0" smtClean="0"/>
            <a:t>FT1 : Obtenir un </a:t>
          </a:r>
          <a:r>
            <a:rPr lang="fr-FR" sz="900" kern="1200" dirty="0" err="1" smtClean="0"/>
            <a:t>mvt</a:t>
          </a:r>
          <a:r>
            <a:rPr lang="fr-FR" sz="900" kern="1200" dirty="0" smtClean="0"/>
            <a:t>. De rotation alternatif du balai</a:t>
          </a:r>
          <a:endParaRPr lang="fr-FR" sz="900" kern="1200" dirty="0"/>
        </a:p>
      </dsp:txBody>
      <dsp:txXfrm>
        <a:off x="2268257" y="1419987"/>
        <a:ext cx="1552562" cy="752858"/>
      </dsp:txXfrm>
    </dsp:sp>
    <dsp:sp modelId="{559ECA4C-8EA8-4EA4-B404-4E650323E798}">
      <dsp:nvSpPr>
        <dsp:cNvPr id="0" name=""/>
        <dsp:cNvSpPr/>
      </dsp:nvSpPr>
      <dsp:spPr>
        <a:xfrm rot="17692822">
          <a:off x="3403813" y="1093422"/>
          <a:ext cx="1520620" cy="26499"/>
        </a:xfrm>
        <a:custGeom>
          <a:avLst/>
          <a:gdLst/>
          <a:ahLst/>
          <a:cxnLst/>
          <a:rect l="0" t="0" r="0" b="0"/>
          <a:pathLst>
            <a:path>
              <a:moveTo>
                <a:pt x="0" y="13249"/>
              </a:moveTo>
              <a:lnTo>
                <a:pt x="1520620" y="13249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FR" sz="500" kern="1200"/>
        </a:p>
      </dsp:txBody>
      <dsp:txXfrm>
        <a:off x="4126108" y="1068656"/>
        <a:ext cx="76031" cy="76031"/>
      </dsp:txXfrm>
    </dsp:sp>
    <dsp:sp modelId="{0214EBB0-9D45-4A2A-AF91-E9BF0ED814F6}">
      <dsp:nvSpPr>
        <dsp:cNvPr id="0" name=""/>
        <dsp:cNvSpPr/>
      </dsp:nvSpPr>
      <dsp:spPr>
        <a:xfrm>
          <a:off x="4484005" y="17074"/>
          <a:ext cx="1599408" cy="79970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900" kern="1200" dirty="0" smtClean="0"/>
            <a:t>FT11 : Guider en rotation le bâti mobile par rapport au bâti fixe</a:t>
          </a:r>
          <a:endParaRPr lang="fr-FR" sz="900" kern="1200" dirty="0"/>
        </a:p>
      </dsp:txBody>
      <dsp:txXfrm>
        <a:off x="4507428" y="40497"/>
        <a:ext cx="1552562" cy="752858"/>
      </dsp:txXfrm>
    </dsp:sp>
    <dsp:sp modelId="{77B08B72-1979-451A-A8C3-B0A560516F7E}">
      <dsp:nvSpPr>
        <dsp:cNvPr id="0" name=""/>
        <dsp:cNvSpPr/>
      </dsp:nvSpPr>
      <dsp:spPr>
        <a:xfrm>
          <a:off x="6083413" y="403677"/>
          <a:ext cx="639763" cy="26499"/>
        </a:xfrm>
        <a:custGeom>
          <a:avLst/>
          <a:gdLst/>
          <a:ahLst/>
          <a:cxnLst/>
          <a:rect l="0" t="0" r="0" b="0"/>
          <a:pathLst>
            <a:path>
              <a:moveTo>
                <a:pt x="0" y="13249"/>
              </a:moveTo>
              <a:lnTo>
                <a:pt x="639763" y="13249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FR" sz="500" kern="1200"/>
        </a:p>
      </dsp:txBody>
      <dsp:txXfrm>
        <a:off x="6387301" y="400932"/>
        <a:ext cx="31988" cy="31988"/>
      </dsp:txXfrm>
    </dsp:sp>
    <dsp:sp modelId="{9067DDFF-3B92-41D1-89CB-5E29E03B58D3}">
      <dsp:nvSpPr>
        <dsp:cNvPr id="0" name=""/>
        <dsp:cNvSpPr/>
      </dsp:nvSpPr>
      <dsp:spPr>
        <a:xfrm>
          <a:off x="6723176" y="17074"/>
          <a:ext cx="1599408" cy="79970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900" kern="1200" dirty="0" smtClean="0"/>
            <a:t>S1 : 2 coussinets</a:t>
          </a:r>
          <a:endParaRPr lang="fr-FR" sz="900" kern="1200" dirty="0"/>
        </a:p>
      </dsp:txBody>
      <dsp:txXfrm>
        <a:off x="6746599" y="40497"/>
        <a:ext cx="1552562" cy="752858"/>
      </dsp:txXfrm>
    </dsp:sp>
    <dsp:sp modelId="{23B2C569-831E-4CE1-8E2F-495194480803}">
      <dsp:nvSpPr>
        <dsp:cNvPr id="0" name=""/>
        <dsp:cNvSpPr/>
      </dsp:nvSpPr>
      <dsp:spPr>
        <a:xfrm rot="19457599">
          <a:off x="3770188" y="1553251"/>
          <a:ext cx="787870" cy="26499"/>
        </a:xfrm>
        <a:custGeom>
          <a:avLst/>
          <a:gdLst/>
          <a:ahLst/>
          <a:cxnLst/>
          <a:rect l="0" t="0" r="0" b="0"/>
          <a:pathLst>
            <a:path>
              <a:moveTo>
                <a:pt x="0" y="13249"/>
              </a:moveTo>
              <a:lnTo>
                <a:pt x="787870" y="13249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FR" sz="500" kern="1200"/>
        </a:p>
      </dsp:txBody>
      <dsp:txXfrm>
        <a:off x="4144427" y="1546804"/>
        <a:ext cx="39393" cy="39393"/>
      </dsp:txXfrm>
    </dsp:sp>
    <dsp:sp modelId="{3765E491-FB71-446A-BE91-2D2FCECB039D}">
      <dsp:nvSpPr>
        <dsp:cNvPr id="0" name=""/>
        <dsp:cNvSpPr/>
      </dsp:nvSpPr>
      <dsp:spPr>
        <a:xfrm>
          <a:off x="4484005" y="936734"/>
          <a:ext cx="1599408" cy="79970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900" kern="1200" dirty="0" smtClean="0"/>
            <a:t>FT12 : Convertir l’énergie électrique en énergie mécanique</a:t>
          </a:r>
          <a:endParaRPr lang="fr-FR" sz="900" kern="1200" dirty="0"/>
        </a:p>
      </dsp:txBody>
      <dsp:txXfrm>
        <a:off x="4507428" y="960157"/>
        <a:ext cx="1552562" cy="752858"/>
      </dsp:txXfrm>
    </dsp:sp>
    <dsp:sp modelId="{701D1F22-BEF2-4B56-90BE-A86F33AD4775}">
      <dsp:nvSpPr>
        <dsp:cNvPr id="0" name=""/>
        <dsp:cNvSpPr/>
      </dsp:nvSpPr>
      <dsp:spPr>
        <a:xfrm>
          <a:off x="6083413" y="1323337"/>
          <a:ext cx="639763" cy="26499"/>
        </a:xfrm>
        <a:custGeom>
          <a:avLst/>
          <a:gdLst/>
          <a:ahLst/>
          <a:cxnLst/>
          <a:rect l="0" t="0" r="0" b="0"/>
          <a:pathLst>
            <a:path>
              <a:moveTo>
                <a:pt x="0" y="13249"/>
              </a:moveTo>
              <a:lnTo>
                <a:pt x="639763" y="13249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FR" sz="500" kern="1200"/>
        </a:p>
      </dsp:txBody>
      <dsp:txXfrm>
        <a:off x="6387301" y="1320592"/>
        <a:ext cx="31988" cy="31988"/>
      </dsp:txXfrm>
    </dsp:sp>
    <dsp:sp modelId="{39AB37C3-7AC0-4DB1-A3CB-57F3A0BDE90D}">
      <dsp:nvSpPr>
        <dsp:cNvPr id="0" name=""/>
        <dsp:cNvSpPr/>
      </dsp:nvSpPr>
      <dsp:spPr>
        <a:xfrm>
          <a:off x="6723176" y="936734"/>
          <a:ext cx="1599408" cy="79970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900" kern="1200" dirty="0" smtClean="0"/>
            <a:t>S2 : Moteur électrique</a:t>
          </a:r>
          <a:endParaRPr lang="fr-FR" sz="900" kern="1200" dirty="0"/>
        </a:p>
      </dsp:txBody>
      <dsp:txXfrm>
        <a:off x="6746599" y="960157"/>
        <a:ext cx="1552562" cy="752858"/>
      </dsp:txXfrm>
    </dsp:sp>
    <dsp:sp modelId="{EF1E3BC5-4916-4A52-B753-BE59C5A2806A}">
      <dsp:nvSpPr>
        <dsp:cNvPr id="0" name=""/>
        <dsp:cNvSpPr/>
      </dsp:nvSpPr>
      <dsp:spPr>
        <a:xfrm rot="2142401">
          <a:off x="3770188" y="2013081"/>
          <a:ext cx="787870" cy="26499"/>
        </a:xfrm>
        <a:custGeom>
          <a:avLst/>
          <a:gdLst/>
          <a:ahLst/>
          <a:cxnLst/>
          <a:rect l="0" t="0" r="0" b="0"/>
          <a:pathLst>
            <a:path>
              <a:moveTo>
                <a:pt x="0" y="13249"/>
              </a:moveTo>
              <a:lnTo>
                <a:pt x="787870" y="13249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FR" sz="500" kern="1200"/>
        </a:p>
      </dsp:txBody>
      <dsp:txXfrm>
        <a:off x="4144427" y="2006634"/>
        <a:ext cx="39393" cy="39393"/>
      </dsp:txXfrm>
    </dsp:sp>
    <dsp:sp modelId="{55DEF5D2-9983-448A-B4A5-A15719BD371A}">
      <dsp:nvSpPr>
        <dsp:cNvPr id="0" name=""/>
        <dsp:cNvSpPr/>
      </dsp:nvSpPr>
      <dsp:spPr>
        <a:xfrm>
          <a:off x="4484005" y="1856394"/>
          <a:ext cx="1599408" cy="79970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900" kern="1200" dirty="0" smtClean="0"/>
            <a:t>FT13 : Adapter l’énergie mécanique</a:t>
          </a:r>
          <a:endParaRPr lang="fr-FR" sz="900" kern="1200" dirty="0"/>
        </a:p>
      </dsp:txBody>
      <dsp:txXfrm>
        <a:off x="4507428" y="1879817"/>
        <a:ext cx="1552562" cy="752858"/>
      </dsp:txXfrm>
    </dsp:sp>
    <dsp:sp modelId="{25ADDDC8-2ABB-45C5-8C8C-9C46F17926E2}">
      <dsp:nvSpPr>
        <dsp:cNvPr id="0" name=""/>
        <dsp:cNvSpPr/>
      </dsp:nvSpPr>
      <dsp:spPr>
        <a:xfrm>
          <a:off x="6083413" y="2242996"/>
          <a:ext cx="639763" cy="26499"/>
        </a:xfrm>
        <a:custGeom>
          <a:avLst/>
          <a:gdLst/>
          <a:ahLst/>
          <a:cxnLst/>
          <a:rect l="0" t="0" r="0" b="0"/>
          <a:pathLst>
            <a:path>
              <a:moveTo>
                <a:pt x="0" y="13249"/>
              </a:moveTo>
              <a:lnTo>
                <a:pt x="639763" y="13249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FR" sz="500" kern="1200"/>
        </a:p>
      </dsp:txBody>
      <dsp:txXfrm>
        <a:off x="6387301" y="2240252"/>
        <a:ext cx="31988" cy="31988"/>
      </dsp:txXfrm>
    </dsp:sp>
    <dsp:sp modelId="{F57D49E8-0CD1-408B-ADF0-C2BC101372C8}">
      <dsp:nvSpPr>
        <dsp:cNvPr id="0" name=""/>
        <dsp:cNvSpPr/>
      </dsp:nvSpPr>
      <dsp:spPr>
        <a:xfrm>
          <a:off x="6723176" y="1856394"/>
          <a:ext cx="1599408" cy="79970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900" kern="1200" dirty="0" smtClean="0"/>
            <a:t>S3 : Réducteur</a:t>
          </a:r>
          <a:endParaRPr lang="fr-FR" sz="900" kern="1200" dirty="0"/>
        </a:p>
      </dsp:txBody>
      <dsp:txXfrm>
        <a:off x="6746599" y="1879817"/>
        <a:ext cx="1552562" cy="752858"/>
      </dsp:txXfrm>
    </dsp:sp>
    <dsp:sp modelId="{D0D73DE1-58DF-485A-ACF9-7DDDF3E932AE}">
      <dsp:nvSpPr>
        <dsp:cNvPr id="0" name=""/>
        <dsp:cNvSpPr/>
      </dsp:nvSpPr>
      <dsp:spPr>
        <a:xfrm rot="3907178">
          <a:off x="3403813" y="2472911"/>
          <a:ext cx="1520620" cy="26499"/>
        </a:xfrm>
        <a:custGeom>
          <a:avLst/>
          <a:gdLst/>
          <a:ahLst/>
          <a:cxnLst/>
          <a:rect l="0" t="0" r="0" b="0"/>
          <a:pathLst>
            <a:path>
              <a:moveTo>
                <a:pt x="0" y="13249"/>
              </a:moveTo>
              <a:lnTo>
                <a:pt x="1520620" y="13249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FR" sz="500" kern="1200"/>
        </a:p>
      </dsp:txBody>
      <dsp:txXfrm>
        <a:off x="4126108" y="2448145"/>
        <a:ext cx="76031" cy="76031"/>
      </dsp:txXfrm>
    </dsp:sp>
    <dsp:sp modelId="{A8269C12-C471-4AD5-AA3E-640ABF25FC0C}">
      <dsp:nvSpPr>
        <dsp:cNvPr id="0" name=""/>
        <dsp:cNvSpPr/>
      </dsp:nvSpPr>
      <dsp:spPr>
        <a:xfrm>
          <a:off x="4484005" y="2776053"/>
          <a:ext cx="1599408" cy="79970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900" kern="1200" dirty="0" smtClean="0"/>
            <a:t>FT14 : Transformer le </a:t>
          </a:r>
          <a:r>
            <a:rPr lang="fr-FR" sz="900" kern="1200" dirty="0" err="1" smtClean="0"/>
            <a:t>mvt</a:t>
          </a:r>
          <a:r>
            <a:rPr lang="fr-FR" sz="900" kern="1200" dirty="0" smtClean="0"/>
            <a:t>. de rotation continue en </a:t>
          </a:r>
          <a:r>
            <a:rPr lang="fr-FR" sz="900" kern="1200" dirty="0" err="1" smtClean="0"/>
            <a:t>mvt</a:t>
          </a:r>
          <a:r>
            <a:rPr lang="fr-FR" sz="900" kern="1200" dirty="0" smtClean="0"/>
            <a:t>. De rotation alternatif du bâti mobile</a:t>
          </a:r>
          <a:endParaRPr lang="fr-FR" sz="900" kern="1200" dirty="0"/>
        </a:p>
      </dsp:txBody>
      <dsp:txXfrm>
        <a:off x="4507428" y="2799476"/>
        <a:ext cx="1552562" cy="752858"/>
      </dsp:txXfrm>
    </dsp:sp>
    <dsp:sp modelId="{025F048A-3493-47D7-99CA-C3D49E419E56}">
      <dsp:nvSpPr>
        <dsp:cNvPr id="0" name=""/>
        <dsp:cNvSpPr/>
      </dsp:nvSpPr>
      <dsp:spPr>
        <a:xfrm>
          <a:off x="6083413" y="3162656"/>
          <a:ext cx="639763" cy="26499"/>
        </a:xfrm>
        <a:custGeom>
          <a:avLst/>
          <a:gdLst/>
          <a:ahLst/>
          <a:cxnLst/>
          <a:rect l="0" t="0" r="0" b="0"/>
          <a:pathLst>
            <a:path>
              <a:moveTo>
                <a:pt x="0" y="13249"/>
              </a:moveTo>
              <a:lnTo>
                <a:pt x="639763" y="13249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FR" sz="500" kern="1200"/>
        </a:p>
      </dsp:txBody>
      <dsp:txXfrm>
        <a:off x="6387301" y="3159911"/>
        <a:ext cx="31988" cy="31988"/>
      </dsp:txXfrm>
    </dsp:sp>
    <dsp:sp modelId="{05A4B38E-BE48-4AE9-B080-103F3B6067B2}">
      <dsp:nvSpPr>
        <dsp:cNvPr id="0" name=""/>
        <dsp:cNvSpPr/>
      </dsp:nvSpPr>
      <dsp:spPr>
        <a:xfrm>
          <a:off x="6723176" y="2776053"/>
          <a:ext cx="1599408" cy="79970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900" kern="1200" dirty="0" smtClean="0"/>
            <a:t>S4 : Manivelle + bielles</a:t>
          </a:r>
          <a:endParaRPr lang="fr-FR" sz="900" kern="1200" dirty="0"/>
        </a:p>
      </dsp:txBody>
      <dsp:txXfrm>
        <a:off x="6746599" y="2799476"/>
        <a:ext cx="1552562" cy="752858"/>
      </dsp:txXfrm>
    </dsp:sp>
    <dsp:sp modelId="{D7D83C25-0701-466C-8613-6176A312CA9C}">
      <dsp:nvSpPr>
        <dsp:cNvPr id="0" name=""/>
        <dsp:cNvSpPr/>
      </dsp:nvSpPr>
      <dsp:spPr>
        <a:xfrm rot="3907178">
          <a:off x="1164642" y="3852401"/>
          <a:ext cx="1520620" cy="26499"/>
        </a:xfrm>
        <a:custGeom>
          <a:avLst/>
          <a:gdLst/>
          <a:ahLst/>
          <a:cxnLst/>
          <a:rect l="0" t="0" r="0" b="0"/>
          <a:pathLst>
            <a:path>
              <a:moveTo>
                <a:pt x="0" y="13249"/>
              </a:moveTo>
              <a:lnTo>
                <a:pt x="1520620" y="13249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FR" sz="500" kern="1200"/>
        </a:p>
      </dsp:txBody>
      <dsp:txXfrm>
        <a:off x="1886937" y="3827635"/>
        <a:ext cx="76031" cy="76031"/>
      </dsp:txXfrm>
    </dsp:sp>
    <dsp:sp modelId="{C7D6E183-3C40-437B-941B-552B7EE65730}">
      <dsp:nvSpPr>
        <dsp:cNvPr id="0" name=""/>
        <dsp:cNvSpPr/>
      </dsp:nvSpPr>
      <dsp:spPr>
        <a:xfrm>
          <a:off x="2244834" y="4155543"/>
          <a:ext cx="1599408" cy="79970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900" kern="1200" dirty="0" smtClean="0"/>
            <a:t>FT2 : Automatiser le déclenchement et le réglage de la vitesse de balayage en fonction de l’intensité de la pluie</a:t>
          </a:r>
          <a:endParaRPr lang="fr-FR" sz="900" kern="1200" dirty="0"/>
        </a:p>
      </dsp:txBody>
      <dsp:txXfrm>
        <a:off x="2268257" y="4178966"/>
        <a:ext cx="1552562" cy="752858"/>
      </dsp:txXfrm>
    </dsp:sp>
    <dsp:sp modelId="{F47B8A4F-9AF3-4FBD-AD09-279DB8CE052C}">
      <dsp:nvSpPr>
        <dsp:cNvPr id="0" name=""/>
        <dsp:cNvSpPr/>
      </dsp:nvSpPr>
      <dsp:spPr>
        <a:xfrm rot="19457599">
          <a:off x="3770188" y="4312230"/>
          <a:ext cx="787870" cy="26499"/>
        </a:xfrm>
        <a:custGeom>
          <a:avLst/>
          <a:gdLst/>
          <a:ahLst/>
          <a:cxnLst/>
          <a:rect l="0" t="0" r="0" b="0"/>
          <a:pathLst>
            <a:path>
              <a:moveTo>
                <a:pt x="0" y="13249"/>
              </a:moveTo>
              <a:lnTo>
                <a:pt x="787870" y="13249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FR" sz="500" kern="1200"/>
        </a:p>
      </dsp:txBody>
      <dsp:txXfrm>
        <a:off x="4144427" y="4305783"/>
        <a:ext cx="39393" cy="39393"/>
      </dsp:txXfrm>
    </dsp:sp>
    <dsp:sp modelId="{41CCF7F3-AFFE-4041-AF3F-508A69573F7F}">
      <dsp:nvSpPr>
        <dsp:cNvPr id="0" name=""/>
        <dsp:cNvSpPr/>
      </dsp:nvSpPr>
      <dsp:spPr>
        <a:xfrm>
          <a:off x="4484005" y="3695713"/>
          <a:ext cx="1599408" cy="79970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900" kern="1200" dirty="0" smtClean="0"/>
            <a:t>FT21 : Détecter la présence de pluie sur le pare-brise et l’intensité de la pluie</a:t>
          </a:r>
          <a:endParaRPr lang="fr-FR" sz="900" kern="1200" dirty="0"/>
        </a:p>
      </dsp:txBody>
      <dsp:txXfrm>
        <a:off x="4507428" y="3719136"/>
        <a:ext cx="1552562" cy="752858"/>
      </dsp:txXfrm>
    </dsp:sp>
    <dsp:sp modelId="{8CCDC0B6-A75B-483C-8C56-673F00FCBD16}">
      <dsp:nvSpPr>
        <dsp:cNvPr id="0" name=""/>
        <dsp:cNvSpPr/>
      </dsp:nvSpPr>
      <dsp:spPr>
        <a:xfrm>
          <a:off x="6083413" y="4082315"/>
          <a:ext cx="639763" cy="26499"/>
        </a:xfrm>
        <a:custGeom>
          <a:avLst/>
          <a:gdLst/>
          <a:ahLst/>
          <a:cxnLst/>
          <a:rect l="0" t="0" r="0" b="0"/>
          <a:pathLst>
            <a:path>
              <a:moveTo>
                <a:pt x="0" y="13249"/>
              </a:moveTo>
              <a:lnTo>
                <a:pt x="639763" y="13249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FR" sz="500" kern="1200"/>
        </a:p>
      </dsp:txBody>
      <dsp:txXfrm>
        <a:off x="6387301" y="4079571"/>
        <a:ext cx="31988" cy="31988"/>
      </dsp:txXfrm>
    </dsp:sp>
    <dsp:sp modelId="{4FEC3CD7-8A1B-4BCA-803C-D720CC4DD581}">
      <dsp:nvSpPr>
        <dsp:cNvPr id="0" name=""/>
        <dsp:cNvSpPr/>
      </dsp:nvSpPr>
      <dsp:spPr>
        <a:xfrm>
          <a:off x="6723176" y="3695713"/>
          <a:ext cx="1599408" cy="79970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900" kern="1200" dirty="0" smtClean="0"/>
            <a:t>S5 : Capteur de pluie</a:t>
          </a:r>
          <a:endParaRPr lang="fr-FR" sz="900" kern="1200" dirty="0"/>
        </a:p>
      </dsp:txBody>
      <dsp:txXfrm>
        <a:off x="6746599" y="3719136"/>
        <a:ext cx="1552562" cy="752858"/>
      </dsp:txXfrm>
    </dsp:sp>
    <dsp:sp modelId="{4D14AA28-4362-4084-98D4-D9C9B6EE44C1}">
      <dsp:nvSpPr>
        <dsp:cNvPr id="0" name=""/>
        <dsp:cNvSpPr/>
      </dsp:nvSpPr>
      <dsp:spPr>
        <a:xfrm rot="2142401">
          <a:off x="3770188" y="4772060"/>
          <a:ext cx="787870" cy="26499"/>
        </a:xfrm>
        <a:custGeom>
          <a:avLst/>
          <a:gdLst/>
          <a:ahLst/>
          <a:cxnLst/>
          <a:rect l="0" t="0" r="0" b="0"/>
          <a:pathLst>
            <a:path>
              <a:moveTo>
                <a:pt x="0" y="13249"/>
              </a:moveTo>
              <a:lnTo>
                <a:pt x="787870" y="13249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FR" sz="500" kern="1200"/>
        </a:p>
      </dsp:txBody>
      <dsp:txXfrm>
        <a:off x="4144427" y="4765613"/>
        <a:ext cx="39393" cy="39393"/>
      </dsp:txXfrm>
    </dsp:sp>
    <dsp:sp modelId="{B9384B1C-684F-433E-A67E-7DC80C1E944B}">
      <dsp:nvSpPr>
        <dsp:cNvPr id="0" name=""/>
        <dsp:cNvSpPr/>
      </dsp:nvSpPr>
      <dsp:spPr>
        <a:xfrm>
          <a:off x="4484005" y="4615373"/>
          <a:ext cx="1599408" cy="79970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900" kern="1200" dirty="0" smtClean="0"/>
            <a:t>FT22 : Interpréter le signal envoyé par le capteur afin d’adapter la tension aux bornes du moteur selon des vitesses prédéfinies</a:t>
          </a:r>
          <a:endParaRPr lang="fr-FR" sz="900" kern="1200" dirty="0"/>
        </a:p>
      </dsp:txBody>
      <dsp:txXfrm>
        <a:off x="4507428" y="4638796"/>
        <a:ext cx="1552562" cy="752858"/>
      </dsp:txXfrm>
    </dsp:sp>
    <dsp:sp modelId="{B73B71AF-1824-4611-92F5-C95798A33AF4}">
      <dsp:nvSpPr>
        <dsp:cNvPr id="0" name=""/>
        <dsp:cNvSpPr/>
      </dsp:nvSpPr>
      <dsp:spPr>
        <a:xfrm>
          <a:off x="6083413" y="5001975"/>
          <a:ext cx="639763" cy="26499"/>
        </a:xfrm>
        <a:custGeom>
          <a:avLst/>
          <a:gdLst/>
          <a:ahLst/>
          <a:cxnLst/>
          <a:rect l="0" t="0" r="0" b="0"/>
          <a:pathLst>
            <a:path>
              <a:moveTo>
                <a:pt x="0" y="13249"/>
              </a:moveTo>
              <a:lnTo>
                <a:pt x="639763" y="13249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FR" sz="500" kern="1200"/>
        </a:p>
      </dsp:txBody>
      <dsp:txXfrm>
        <a:off x="6387301" y="4999230"/>
        <a:ext cx="31988" cy="31988"/>
      </dsp:txXfrm>
    </dsp:sp>
    <dsp:sp modelId="{F796DECC-C1DA-4710-B36B-19636B843070}">
      <dsp:nvSpPr>
        <dsp:cNvPr id="0" name=""/>
        <dsp:cNvSpPr/>
      </dsp:nvSpPr>
      <dsp:spPr>
        <a:xfrm>
          <a:off x="6723176" y="4615373"/>
          <a:ext cx="1599408" cy="79970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900" kern="1200" dirty="0" smtClean="0"/>
            <a:t>S6 : Boitier de commande</a:t>
          </a:r>
          <a:endParaRPr lang="fr-FR" sz="900" kern="1200" dirty="0"/>
        </a:p>
      </dsp:txBody>
      <dsp:txXfrm>
        <a:off x="6746599" y="4638796"/>
        <a:ext cx="1552562" cy="75285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C5D6020-6BBD-4539-9B31-A29FAEC650B9}" type="datetimeFigureOut">
              <a:rPr lang="fr-FR" smtClean="0"/>
              <a:t>25/05/2015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F63A025-FF16-4AA1-AA81-64D78D1B230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29470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smtClean="0"/>
              <a:t>Titre</a:t>
            </a:r>
            <a:r>
              <a:rPr lang="fr-FR" baseline="0" dirty="0" smtClean="0"/>
              <a:t> de présentation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63A025-FF16-4AA1-AA81-64D78D1B2306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373919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smtClean="0"/>
              <a:t>Page présentation du projet</a:t>
            </a:r>
            <a:r>
              <a:rPr lang="fr-FR" baseline="0" dirty="0" smtClean="0"/>
              <a:t> avec liens hypertexte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63A025-FF16-4AA1-AA81-64D78D1B2306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0372864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smtClean="0"/>
              <a:t>Énoncé du besoin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63A025-FF16-4AA1-AA81-64D78D1B2306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4421922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smtClean="0"/>
              <a:t>La fonction sur laquelle on agit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63A025-FF16-4AA1-AA81-64D78D1B2306}" type="slidenum">
              <a:rPr lang="fr-FR" smtClean="0"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7514416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smtClean="0"/>
              <a:t>Idée du projet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63A025-FF16-4AA1-AA81-64D78D1B2306}" type="slidenum">
              <a:rPr lang="fr-FR" smtClean="0"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8877131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Explication de l’idée de départ puis des expérimentations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63A025-FF16-4AA1-AA81-64D78D1B2306}" type="slidenum">
              <a:rPr lang="fr-FR" smtClean="0"/>
              <a:t>6</a:t>
            </a:fld>
            <a:endParaRPr lang="fr-FR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smtClean="0"/>
              <a:t>Schéma montage + lien hypertexte</a:t>
            </a:r>
            <a:r>
              <a:rPr lang="fr-FR" baseline="0" dirty="0" smtClean="0"/>
              <a:t> vers vidéo (8)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63A025-FF16-4AA1-AA81-64D78D1B2306}" type="slidenum">
              <a:rPr lang="fr-FR" smtClean="0"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422851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smtClean="0"/>
              <a:t>Vidéo!!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63A025-FF16-4AA1-AA81-64D78D1B2306}" type="slidenum">
              <a:rPr lang="fr-FR" smtClean="0"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657343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smtClean="0"/>
              <a:t>Écart entre</a:t>
            </a:r>
            <a:r>
              <a:rPr lang="fr-FR" baseline="0" dirty="0" smtClean="0"/>
              <a:t> réel et simulation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63A025-FF16-4AA1-AA81-64D78D1B2306}" type="slidenum">
              <a:rPr lang="fr-FR" smtClean="0"/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312427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riangle isocèle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re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9" name="Sous-titre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fr-FR" smtClean="0"/>
              <a:t>Cliquez pour modifier le style des sous-titres du masque</a:t>
            </a:r>
            <a:endParaRPr kumimoji="0" lang="en-US"/>
          </a:p>
        </p:txBody>
      </p:sp>
      <p:sp>
        <p:nvSpPr>
          <p:cNvPr id="28" name="Espace réservé de la date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5AED6F16-8C86-423E-91E7-B32DB2A70870}" type="datetimeFigureOut">
              <a:rPr lang="fr-FR" smtClean="0"/>
              <a:pPr/>
              <a:t>25/05/2015</a:t>
            </a:fld>
            <a:endParaRPr lang="fr-FR"/>
          </a:p>
        </p:txBody>
      </p:sp>
      <p:sp>
        <p:nvSpPr>
          <p:cNvPr id="17" name="Espace réservé du pied de page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fr-FR"/>
          </a:p>
        </p:txBody>
      </p:sp>
      <p:sp>
        <p:nvSpPr>
          <p:cNvPr id="29" name="Espace réservé du numéro de diapositive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747C6690-CB75-4163-A848-911D021FA2D6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ED6F16-8C86-423E-91E7-B32DB2A70870}" type="datetimeFigureOut">
              <a:rPr lang="fr-FR" smtClean="0"/>
              <a:pPr/>
              <a:t>25/05/2015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C6690-CB75-4163-A848-911D021FA2D6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ED6F16-8C86-423E-91E7-B32DB2A70870}" type="datetimeFigureOut">
              <a:rPr lang="fr-FR" smtClean="0"/>
              <a:pPr/>
              <a:t>25/05/2015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C6690-CB75-4163-A848-911D021FA2D6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5AED6F16-8C86-423E-91E7-B32DB2A70870}" type="datetimeFigureOut">
              <a:rPr lang="fr-FR" smtClean="0"/>
              <a:pPr/>
              <a:t>25/05/2015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C6690-CB75-4163-A848-911D021FA2D6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Titre de sec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riangle rectangle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Triangle isocèle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5AED6F16-8C86-423E-91E7-B32DB2A70870}" type="datetimeFigureOut">
              <a:rPr lang="fr-FR" smtClean="0"/>
              <a:pPr/>
              <a:t>25/05/2015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747C6690-CB75-4163-A848-911D021FA2D6}" type="slidenum">
              <a:rPr lang="fr-FR" smtClean="0"/>
              <a:pPr/>
              <a:t>‹N°›</a:t>
            </a:fld>
            <a:endParaRPr lang="fr-FR"/>
          </a:p>
        </p:txBody>
      </p:sp>
      <p:cxnSp>
        <p:nvCxnSpPr>
          <p:cNvPr id="11" name="Connecteur droit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Connecteur droit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5AED6F16-8C86-423E-91E7-B32DB2A70870}" type="datetimeFigureOut">
              <a:rPr lang="fr-FR" smtClean="0"/>
              <a:pPr/>
              <a:t>25/05/2015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747C6690-CB75-4163-A848-911D021FA2D6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is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5AED6F16-8C86-423E-91E7-B32DB2A70870}" type="datetimeFigureOut">
              <a:rPr lang="fr-FR" smtClean="0"/>
              <a:pPr/>
              <a:t>25/05/2015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747C6690-CB75-4163-A848-911D021FA2D6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ED6F16-8C86-423E-91E7-B32DB2A70870}" type="datetimeFigureOut">
              <a:rPr lang="fr-FR" smtClean="0"/>
              <a:pPr/>
              <a:t>25/05/2015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C6690-CB75-4163-A848-911D021FA2D6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5AED6F16-8C86-423E-91E7-B32DB2A70870}" type="datetimeFigureOut">
              <a:rPr lang="fr-FR" smtClean="0"/>
              <a:pPr/>
              <a:t>25/05/2015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747C6690-CB75-4163-A848-911D021FA2D6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 avec légen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5AED6F16-8C86-423E-91E7-B32DB2A70870}" type="datetimeFigureOut">
              <a:rPr lang="fr-FR" smtClean="0"/>
              <a:pPr/>
              <a:t>25/05/2015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747C6690-CB75-4163-A848-911D021FA2D6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FR" smtClean="0"/>
              <a:t>Cliquez sur l'icône pour ajouter une image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5AED6F16-8C86-423E-91E7-B32DB2A70870}" type="datetimeFigureOut">
              <a:rPr lang="fr-FR" smtClean="0"/>
              <a:pPr/>
              <a:t>25/05/2015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747C6690-CB75-4163-A848-911D021FA2D6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riangle rectangle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Connecteur droit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Connecteur droit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Espace réservé du titre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13" name="Espace réservé du texte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FR" smtClean="0"/>
              <a:t>Deuxième niveau</a:t>
            </a:r>
          </a:p>
          <a:p>
            <a:pPr lvl="2" eaLnBrk="1" latinLnBrk="0" hangingPunct="1"/>
            <a:r>
              <a:rPr kumimoji="0" lang="fr-FR" smtClean="0"/>
              <a:t>Troisième niveau</a:t>
            </a:r>
          </a:p>
          <a:p>
            <a:pPr lvl="3" eaLnBrk="1" latinLnBrk="0" hangingPunct="1"/>
            <a:r>
              <a:rPr kumimoji="0" lang="fr-FR" smtClean="0"/>
              <a:t>Quatrième niveau</a:t>
            </a:r>
          </a:p>
          <a:p>
            <a:pPr lvl="4" eaLnBrk="1" latinLnBrk="0" hangingPunct="1"/>
            <a:r>
              <a:rPr kumimoji="0" lang="fr-FR" smtClean="0"/>
              <a:t>Cinquième niveau</a:t>
            </a:r>
            <a:endParaRPr kumimoji="0" lang="en-US"/>
          </a:p>
        </p:txBody>
      </p:sp>
      <p:sp>
        <p:nvSpPr>
          <p:cNvPr id="14" name="Espace réservé de la date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5AED6F16-8C86-423E-91E7-B32DB2A70870}" type="datetimeFigureOut">
              <a:rPr lang="fr-FR" smtClean="0"/>
              <a:pPr/>
              <a:t>25/05/2015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fr-FR"/>
          </a:p>
        </p:txBody>
      </p:sp>
      <p:sp>
        <p:nvSpPr>
          <p:cNvPr id="23" name="Espace réservé du numéro de diapositive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747C6690-CB75-4163-A848-911D021FA2D6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file:///G:\DIAPO\ProjetBAC_R&#233;elFinal.txt" TargetMode="External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hyperlink" Target="file:///G:\DIAPO\ProjetBAC_SimuFinal.txt" TargetMode="External"/><Relationship Id="rId5" Type="http://schemas.openxmlformats.org/officeDocument/2006/relationships/image" Target="../media/image10.png"/><Relationship Id="rId4" Type="http://schemas.openxmlformats.org/officeDocument/2006/relationships/slide" Target="slide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2.xml"/><Relationship Id="rId1" Type="http://schemas.openxmlformats.org/officeDocument/2006/relationships/video" Target="file:///G:\Diapo_BAC\Video_123Dcircuit.mp4" TargetMode="External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395536" y="169058"/>
            <a:ext cx="8238848" cy="1470025"/>
          </a:xfrm>
        </p:spPr>
        <p:txBody>
          <a:bodyPr/>
          <a:lstStyle/>
          <a:p>
            <a:r>
              <a:rPr lang="fr-FR" dirty="0" smtClean="0"/>
              <a:t>L’Essuie-glace Automatique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571472" y="1643050"/>
            <a:ext cx="8062912" cy="1752600"/>
          </a:xfrm>
        </p:spPr>
        <p:txBody>
          <a:bodyPr/>
          <a:lstStyle/>
          <a:p>
            <a:r>
              <a:rPr lang="fr-FR" dirty="0" smtClean="0"/>
              <a:t>Par Matthieu Delamaire</a:t>
            </a:r>
            <a:endParaRPr lang="fr-FR" dirty="0"/>
          </a:p>
        </p:txBody>
      </p:sp>
      <p:pic>
        <p:nvPicPr>
          <p:cNvPr id="4" name="Image 3" descr="image essuie glac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2976" y="2500306"/>
            <a:ext cx="5715040" cy="403862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57075" y="116632"/>
            <a:ext cx="8229600" cy="1399032"/>
          </a:xfrm>
        </p:spPr>
        <p:txBody>
          <a:bodyPr/>
          <a:lstStyle/>
          <a:p>
            <a:r>
              <a:rPr lang="fr-FR" dirty="0" smtClean="0"/>
              <a:t>Réalisation Physique</a:t>
            </a:r>
            <a:endParaRPr lang="fr-FR" dirty="0"/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631" b="17941"/>
          <a:stretch/>
        </p:blipFill>
        <p:spPr>
          <a:xfrm>
            <a:off x="395536" y="1700808"/>
            <a:ext cx="4076339" cy="4809168"/>
          </a:xfrm>
          <a:prstGeom prst="rect">
            <a:avLst/>
          </a:prstGeom>
        </p:spPr>
      </p:pic>
      <p:sp>
        <p:nvSpPr>
          <p:cNvPr id="8" name="Légende encadrée 1 7"/>
          <p:cNvSpPr/>
          <p:nvPr/>
        </p:nvSpPr>
        <p:spPr>
          <a:xfrm>
            <a:off x="4788024" y="1700808"/>
            <a:ext cx="3888432" cy="504056"/>
          </a:xfrm>
          <a:prstGeom prst="borderCallout1">
            <a:avLst>
              <a:gd name="adj1" fmla="val 30088"/>
              <a:gd name="adj2" fmla="val -249"/>
              <a:gd name="adj3" fmla="val 70927"/>
              <a:gd name="adj4" fmla="val -3955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Vitesse de rotation du moteur</a:t>
            </a:r>
            <a:endParaRPr lang="fr-FR" dirty="0"/>
          </a:p>
        </p:txBody>
      </p:sp>
      <p:sp>
        <p:nvSpPr>
          <p:cNvPr id="9" name="Légende encadrée 1 8"/>
          <p:cNvSpPr/>
          <p:nvPr/>
        </p:nvSpPr>
        <p:spPr>
          <a:xfrm>
            <a:off x="4788024" y="2276872"/>
            <a:ext cx="3888432" cy="504056"/>
          </a:xfrm>
          <a:prstGeom prst="borderCallout1">
            <a:avLst>
              <a:gd name="adj1" fmla="val 20640"/>
              <a:gd name="adj2" fmla="val 485"/>
              <a:gd name="adj3" fmla="val 182418"/>
              <a:gd name="adj4" fmla="val -8903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Ampérage donné par le capteur</a:t>
            </a:r>
            <a:endParaRPr lang="fr-FR" dirty="0"/>
          </a:p>
        </p:txBody>
      </p:sp>
      <p:sp>
        <p:nvSpPr>
          <p:cNvPr id="10" name="Légende encadrée 1 9"/>
          <p:cNvSpPr/>
          <p:nvPr/>
        </p:nvSpPr>
        <p:spPr>
          <a:xfrm>
            <a:off x="4788024" y="3955901"/>
            <a:ext cx="3888432" cy="504056"/>
          </a:xfrm>
          <a:prstGeom prst="borderCallout1">
            <a:avLst>
              <a:gd name="adj1" fmla="val 30088"/>
              <a:gd name="adj2" fmla="val -249"/>
              <a:gd name="adj3" fmla="val 129507"/>
              <a:gd name="adj4" fmla="val -9320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Moteur électrique DC</a:t>
            </a:r>
            <a:endParaRPr lang="fr-FR" dirty="0"/>
          </a:p>
        </p:txBody>
      </p:sp>
      <p:sp>
        <p:nvSpPr>
          <p:cNvPr id="11" name="Légende encadrée 1 10"/>
          <p:cNvSpPr/>
          <p:nvPr/>
        </p:nvSpPr>
        <p:spPr>
          <a:xfrm>
            <a:off x="4788024" y="2852936"/>
            <a:ext cx="3888432" cy="504056"/>
          </a:xfrm>
          <a:prstGeom prst="borderCallout1">
            <a:avLst>
              <a:gd name="adj1" fmla="val 30088"/>
              <a:gd name="adj2" fmla="val -249"/>
              <a:gd name="adj3" fmla="val 103051"/>
              <a:gd name="adj4" fmla="val -3416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Tension vers le transistor (12V)</a:t>
            </a:r>
            <a:endParaRPr lang="fr-FR" dirty="0"/>
          </a:p>
        </p:txBody>
      </p:sp>
      <p:sp>
        <p:nvSpPr>
          <p:cNvPr id="12" name="Légende encadrée 1 11"/>
          <p:cNvSpPr/>
          <p:nvPr/>
        </p:nvSpPr>
        <p:spPr>
          <a:xfrm>
            <a:off x="4788024" y="4573003"/>
            <a:ext cx="3888432" cy="504056"/>
          </a:xfrm>
          <a:prstGeom prst="borderCallout1">
            <a:avLst>
              <a:gd name="adj1" fmla="val 30088"/>
              <a:gd name="adj2" fmla="val -249"/>
              <a:gd name="adj3" fmla="val 120058"/>
              <a:gd name="adj4" fmla="val -3318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err="1" smtClean="0"/>
              <a:t>Photo-résistance</a:t>
            </a:r>
            <a:endParaRPr lang="fr-FR" dirty="0"/>
          </a:p>
        </p:txBody>
      </p:sp>
      <p:sp>
        <p:nvSpPr>
          <p:cNvPr id="13" name="Légende encadrée 1 12"/>
          <p:cNvSpPr/>
          <p:nvPr/>
        </p:nvSpPr>
        <p:spPr>
          <a:xfrm>
            <a:off x="4786858" y="5193196"/>
            <a:ext cx="3888432" cy="504056"/>
          </a:xfrm>
          <a:prstGeom prst="borderCallout1">
            <a:avLst>
              <a:gd name="adj1" fmla="val 30088"/>
              <a:gd name="adj2" fmla="val -249"/>
              <a:gd name="adj3" fmla="val 21796"/>
              <a:gd name="adj4" fmla="val -2339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Afficheur 7seg de la vitesse</a:t>
            </a:r>
            <a:endParaRPr lang="fr-FR" dirty="0"/>
          </a:p>
        </p:txBody>
      </p:sp>
      <p:sp>
        <p:nvSpPr>
          <p:cNvPr id="14" name="Légende encadrée 1 13"/>
          <p:cNvSpPr/>
          <p:nvPr/>
        </p:nvSpPr>
        <p:spPr>
          <a:xfrm>
            <a:off x="4786858" y="5805264"/>
            <a:ext cx="3888432" cy="504056"/>
          </a:xfrm>
          <a:prstGeom prst="borderCallout1">
            <a:avLst>
              <a:gd name="adj1" fmla="val 30088"/>
              <a:gd name="adj2" fmla="val -249"/>
              <a:gd name="adj3" fmla="val -21667"/>
              <a:gd name="adj4" fmla="val -172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Arduino UNO</a:t>
            </a:r>
            <a:endParaRPr lang="fr-FR" dirty="0"/>
          </a:p>
        </p:txBody>
      </p:sp>
      <p:sp>
        <p:nvSpPr>
          <p:cNvPr id="3" name="Bouton d'action : Document 2">
            <a:hlinkClick r:id="rId3" action="ppaction://hlinkfile" highlightClick="1"/>
          </p:cNvPr>
          <p:cNvSpPr/>
          <p:nvPr/>
        </p:nvSpPr>
        <p:spPr>
          <a:xfrm>
            <a:off x="251520" y="6093296"/>
            <a:ext cx="504056" cy="540060"/>
          </a:xfrm>
          <a:prstGeom prst="actionButtonDocumen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8580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39552" y="0"/>
            <a:ext cx="8229600" cy="1224136"/>
          </a:xfrm>
        </p:spPr>
        <p:txBody>
          <a:bodyPr/>
          <a:lstStyle/>
          <a:p>
            <a:r>
              <a:rPr lang="fr-FR" dirty="0" smtClean="0"/>
              <a:t>Ecarts : </a:t>
            </a:r>
            <a:r>
              <a:rPr lang="fr-FR" dirty="0" smtClean="0"/>
              <a:t>Simulation/Réel #1</a:t>
            </a:r>
            <a:endParaRPr lang="fr-FR" dirty="0"/>
          </a:p>
        </p:txBody>
      </p:sp>
      <p:graphicFrame>
        <p:nvGraphicFramePr>
          <p:cNvPr id="4" name="Graphique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65852664"/>
              </p:ext>
            </p:extLst>
          </p:nvPr>
        </p:nvGraphicFramePr>
        <p:xfrm>
          <a:off x="5436096" y="1425742"/>
          <a:ext cx="3456384" cy="504363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7" name="Tableau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68563840"/>
              </p:ext>
            </p:extLst>
          </p:nvPr>
        </p:nvGraphicFramePr>
        <p:xfrm>
          <a:off x="251520" y="1422068"/>
          <a:ext cx="4968552" cy="2232242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648072"/>
                <a:gridCol w="1440160"/>
                <a:gridCol w="1656184"/>
                <a:gridCol w="1224136"/>
              </a:tblGrid>
              <a:tr h="365313"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u="none" strike="noStrike" dirty="0">
                          <a:effectLst/>
                        </a:rPr>
                        <a:t>Vitesse</a:t>
                      </a:r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u="none" strike="noStrike" dirty="0">
                          <a:effectLst/>
                        </a:rPr>
                        <a:t>Ampérage capteur</a:t>
                      </a:r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u="none" strike="noStrike" dirty="0">
                          <a:effectLst/>
                        </a:rPr>
                        <a:t>Sortie Arduino (V)</a:t>
                      </a:r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u="none" strike="noStrike" dirty="0">
                          <a:effectLst/>
                        </a:rPr>
                        <a:t>Valeur Capteur</a:t>
                      </a:r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87702">
                <a:tc>
                  <a:txBody>
                    <a:bodyPr/>
                    <a:lstStyle/>
                    <a:p>
                      <a:pPr algn="r" fontAlgn="b"/>
                      <a:r>
                        <a:rPr lang="fr-FR" sz="1100" u="none" strike="noStrike">
                          <a:effectLst/>
                        </a:rPr>
                        <a:t>0</a:t>
                      </a:r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u="none" strike="noStrike" dirty="0">
                          <a:effectLst/>
                        </a:rPr>
                        <a:t>~424µA</a:t>
                      </a:r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u="none" strike="noStrike" dirty="0">
                          <a:effectLst/>
                        </a:rPr>
                        <a:t>0,08</a:t>
                      </a:r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u="none" strike="noStrike" dirty="0">
                          <a:effectLst/>
                        </a:rPr>
                        <a:t>1023 -&gt; 960</a:t>
                      </a:r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87702">
                <a:tc>
                  <a:txBody>
                    <a:bodyPr/>
                    <a:lstStyle/>
                    <a:p>
                      <a:pPr algn="r" fontAlgn="b"/>
                      <a:r>
                        <a:rPr lang="fr-FR" sz="1100" u="none" strike="noStrike">
                          <a:effectLst/>
                        </a:rPr>
                        <a:t>1</a:t>
                      </a:r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u="none" strike="noStrike" dirty="0">
                          <a:effectLst/>
                        </a:rPr>
                        <a:t>~412µA</a:t>
                      </a:r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u="none" strike="noStrike" dirty="0">
                          <a:effectLst/>
                        </a:rPr>
                        <a:t>1,57</a:t>
                      </a:r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u="none" strike="noStrike" dirty="0">
                          <a:effectLst/>
                        </a:rPr>
                        <a:t>960 -&gt; 930</a:t>
                      </a:r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87702">
                <a:tc>
                  <a:txBody>
                    <a:bodyPr/>
                    <a:lstStyle/>
                    <a:p>
                      <a:pPr algn="r" fontAlgn="b"/>
                      <a:r>
                        <a:rPr lang="fr-FR" sz="1100" u="none" strike="noStrike" dirty="0">
                          <a:effectLst/>
                        </a:rPr>
                        <a:t>2</a:t>
                      </a:r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u="none" strike="noStrike" dirty="0">
                          <a:effectLst/>
                        </a:rPr>
                        <a:t>~397µA</a:t>
                      </a:r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u="none" strike="noStrike" dirty="0">
                          <a:effectLst/>
                        </a:rPr>
                        <a:t>3,07</a:t>
                      </a:r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u="none" strike="noStrike" dirty="0">
                          <a:effectLst/>
                        </a:rPr>
                        <a:t>930 -&gt; 800</a:t>
                      </a:r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87702">
                <a:tc>
                  <a:txBody>
                    <a:bodyPr/>
                    <a:lstStyle/>
                    <a:p>
                      <a:pPr algn="r" fontAlgn="b"/>
                      <a:r>
                        <a:rPr lang="fr-FR" sz="1100" u="none" strike="noStrike" dirty="0">
                          <a:effectLst/>
                        </a:rPr>
                        <a:t>3</a:t>
                      </a:r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u="none" strike="noStrike" dirty="0">
                          <a:effectLst/>
                        </a:rPr>
                        <a:t>~320µA</a:t>
                      </a:r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u="none" strike="noStrike" dirty="0">
                          <a:effectLst/>
                        </a:rPr>
                        <a:t>4,64</a:t>
                      </a:r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u="none" strike="noStrike" dirty="0">
                          <a:effectLst/>
                        </a:rPr>
                        <a:t>800 -&gt; 0</a:t>
                      </a:r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65313"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u="none" strike="noStrike">
                          <a:effectLst/>
                        </a:rPr>
                        <a:t>Vitesse</a:t>
                      </a:r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u="none" strike="noStrike" dirty="0">
                          <a:effectLst/>
                        </a:rPr>
                        <a:t>Voltage moteur (V)</a:t>
                      </a:r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u="none" strike="noStrike">
                          <a:effectLst/>
                        </a:rPr>
                        <a:t>Vitesse moteur (tr/min)</a:t>
                      </a:r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87702">
                <a:tc>
                  <a:txBody>
                    <a:bodyPr/>
                    <a:lstStyle/>
                    <a:p>
                      <a:pPr algn="r" fontAlgn="b"/>
                      <a:r>
                        <a:rPr lang="fr-FR" sz="1100" u="none" strike="noStrike">
                          <a:effectLst/>
                        </a:rPr>
                        <a:t>0</a:t>
                      </a:r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u="none" strike="noStrike" dirty="0">
                          <a:effectLst/>
                        </a:rPr>
                        <a:t>0</a:t>
                      </a:r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u="none" strike="noStrike" dirty="0">
                          <a:effectLst/>
                        </a:rPr>
                        <a:t>0</a:t>
                      </a:r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87702">
                <a:tc>
                  <a:txBody>
                    <a:bodyPr/>
                    <a:lstStyle/>
                    <a:p>
                      <a:pPr algn="r" fontAlgn="b"/>
                      <a:r>
                        <a:rPr lang="fr-FR" sz="1100" u="none" strike="noStrike">
                          <a:effectLst/>
                        </a:rPr>
                        <a:t>1</a:t>
                      </a:r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u="none" strike="noStrike" dirty="0">
                          <a:effectLst/>
                        </a:rPr>
                        <a:t>4,7</a:t>
                      </a:r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u="none" strike="noStrike" dirty="0">
                          <a:effectLst/>
                        </a:rPr>
                        <a:t>2884</a:t>
                      </a:r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87702">
                <a:tc>
                  <a:txBody>
                    <a:bodyPr/>
                    <a:lstStyle/>
                    <a:p>
                      <a:pPr algn="r" fontAlgn="b"/>
                      <a:r>
                        <a:rPr lang="fr-FR" sz="1100" u="none" strike="noStrike">
                          <a:effectLst/>
                        </a:rPr>
                        <a:t>2</a:t>
                      </a:r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u="none" strike="noStrike" dirty="0">
                          <a:effectLst/>
                        </a:rPr>
                        <a:t>9,3</a:t>
                      </a:r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u="none" strike="noStrike" dirty="0">
                          <a:effectLst/>
                        </a:rPr>
                        <a:t>7794</a:t>
                      </a:r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87702">
                <a:tc>
                  <a:txBody>
                    <a:bodyPr/>
                    <a:lstStyle/>
                    <a:p>
                      <a:pPr algn="r" fontAlgn="b"/>
                      <a:r>
                        <a:rPr lang="fr-FR" sz="1100" u="none" strike="noStrike">
                          <a:effectLst/>
                        </a:rPr>
                        <a:t>3</a:t>
                      </a:r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u="none" strike="noStrike" dirty="0">
                          <a:effectLst/>
                        </a:rPr>
                        <a:t>11,2</a:t>
                      </a:r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u="none" strike="noStrike" dirty="0">
                          <a:effectLst/>
                        </a:rPr>
                        <a:t>10000</a:t>
                      </a:r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graphicFrame>
        <p:nvGraphicFramePr>
          <p:cNvPr id="8" name="Tableau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81329065"/>
              </p:ext>
            </p:extLst>
          </p:nvPr>
        </p:nvGraphicFramePr>
        <p:xfrm>
          <a:off x="251521" y="4081752"/>
          <a:ext cx="4968552" cy="2424915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648071"/>
                <a:gridCol w="1440160"/>
                <a:gridCol w="1656184"/>
                <a:gridCol w="1224137"/>
              </a:tblGrid>
              <a:tr h="382443"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u="none" strike="noStrike" dirty="0">
                          <a:effectLst/>
                        </a:rPr>
                        <a:t>Vitesse</a:t>
                      </a:r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u="none" strike="noStrike">
                          <a:effectLst/>
                        </a:rPr>
                        <a:t>Ampérage capteur</a:t>
                      </a:r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u="none" strike="noStrike" dirty="0">
                          <a:effectLst/>
                        </a:rPr>
                        <a:t>Sortie Arduino (V)</a:t>
                      </a:r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u="none" strike="noStrike">
                          <a:effectLst/>
                        </a:rPr>
                        <a:t>Valeur Capteur</a:t>
                      </a:r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05754">
                <a:tc>
                  <a:txBody>
                    <a:bodyPr/>
                    <a:lstStyle/>
                    <a:p>
                      <a:pPr algn="r" fontAlgn="b"/>
                      <a:r>
                        <a:rPr lang="fr-FR" sz="1100" u="none" strike="noStrike">
                          <a:effectLst/>
                        </a:rPr>
                        <a:t>0</a:t>
                      </a:r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u="none" strike="noStrike" dirty="0">
                          <a:effectLst/>
                        </a:rPr>
                        <a:t>~</a:t>
                      </a:r>
                      <a:r>
                        <a:rPr lang="fr-FR" sz="1100" u="none" strike="noStrike" dirty="0" smtClean="0">
                          <a:effectLst/>
                        </a:rPr>
                        <a:t>3,2mA</a:t>
                      </a:r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u="none" strike="noStrike" dirty="0">
                          <a:effectLst/>
                        </a:rPr>
                        <a:t>0</a:t>
                      </a:r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u="none" strike="noStrike" dirty="0">
                          <a:effectLst/>
                        </a:rPr>
                        <a:t>1023 -&gt; 620</a:t>
                      </a:r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05754">
                <a:tc>
                  <a:txBody>
                    <a:bodyPr/>
                    <a:lstStyle/>
                    <a:p>
                      <a:pPr algn="r" fontAlgn="b"/>
                      <a:r>
                        <a:rPr lang="fr-FR" sz="1100" u="none" strike="noStrike">
                          <a:effectLst/>
                        </a:rPr>
                        <a:t>1</a:t>
                      </a:r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u="none" strike="noStrike" dirty="0">
                          <a:effectLst/>
                        </a:rPr>
                        <a:t>~</a:t>
                      </a:r>
                      <a:r>
                        <a:rPr lang="fr-FR" sz="1100" u="none" strike="noStrike" dirty="0" smtClean="0">
                          <a:effectLst/>
                        </a:rPr>
                        <a:t>2,8mA</a:t>
                      </a:r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u="none" strike="noStrike" dirty="0">
                          <a:effectLst/>
                        </a:rPr>
                        <a:t>1,6</a:t>
                      </a:r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u="none" strike="noStrike" dirty="0">
                          <a:effectLst/>
                        </a:rPr>
                        <a:t>620 -&gt; 535</a:t>
                      </a:r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05754">
                <a:tc>
                  <a:txBody>
                    <a:bodyPr/>
                    <a:lstStyle/>
                    <a:p>
                      <a:pPr algn="r" fontAlgn="b"/>
                      <a:r>
                        <a:rPr lang="fr-FR" sz="1100" u="none" strike="noStrike">
                          <a:effectLst/>
                        </a:rPr>
                        <a:t>2</a:t>
                      </a:r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u="none" strike="noStrike" dirty="0">
                          <a:effectLst/>
                        </a:rPr>
                        <a:t>~</a:t>
                      </a:r>
                      <a:r>
                        <a:rPr lang="fr-FR" sz="1100" u="none" strike="noStrike" dirty="0" smtClean="0">
                          <a:effectLst/>
                        </a:rPr>
                        <a:t>2,1mA</a:t>
                      </a:r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u="none" strike="noStrike" dirty="0">
                          <a:effectLst/>
                        </a:rPr>
                        <a:t>3,3</a:t>
                      </a:r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u="none" strike="noStrike" dirty="0">
                          <a:effectLst/>
                        </a:rPr>
                        <a:t>535 -&gt; 360</a:t>
                      </a:r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19751">
                <a:tc>
                  <a:txBody>
                    <a:bodyPr/>
                    <a:lstStyle/>
                    <a:p>
                      <a:pPr algn="r" fontAlgn="b"/>
                      <a:r>
                        <a:rPr lang="fr-FR" sz="1100" u="none" strike="noStrike">
                          <a:effectLst/>
                        </a:rPr>
                        <a:t>3</a:t>
                      </a:r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u="none" strike="noStrike" dirty="0">
                          <a:effectLst/>
                        </a:rPr>
                        <a:t>1,5mA -&gt; 27,7µA</a:t>
                      </a:r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u="none" strike="noStrike" dirty="0">
                          <a:effectLst/>
                        </a:rPr>
                        <a:t>5,00</a:t>
                      </a:r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u="none" strike="noStrike" dirty="0">
                          <a:effectLst/>
                        </a:rPr>
                        <a:t>360 -&gt; 0</a:t>
                      </a:r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82443"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u="none" strike="noStrike" dirty="0">
                          <a:effectLst/>
                        </a:rPr>
                        <a:t>Vitesse</a:t>
                      </a:r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u="none" strike="noStrike">
                          <a:effectLst/>
                        </a:rPr>
                        <a:t>Voltage moteur (V)</a:t>
                      </a:r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u="none" strike="noStrike" dirty="0">
                          <a:effectLst/>
                        </a:rPr>
                        <a:t>Vitesse moteur (tr/min)</a:t>
                      </a:r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05754">
                <a:tc>
                  <a:txBody>
                    <a:bodyPr/>
                    <a:lstStyle/>
                    <a:p>
                      <a:pPr algn="r" fontAlgn="b"/>
                      <a:r>
                        <a:rPr lang="fr-FR" sz="1100" u="none" strike="noStrike">
                          <a:effectLst/>
                        </a:rPr>
                        <a:t>0</a:t>
                      </a:r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u="none" strike="noStrike" dirty="0">
                          <a:effectLst/>
                        </a:rPr>
                        <a:t>0</a:t>
                      </a:r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u="none" strike="noStrike" dirty="0">
                          <a:effectLst/>
                        </a:rPr>
                        <a:t>0</a:t>
                      </a:r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05754">
                <a:tc>
                  <a:txBody>
                    <a:bodyPr/>
                    <a:lstStyle/>
                    <a:p>
                      <a:pPr algn="r" fontAlgn="b"/>
                      <a:r>
                        <a:rPr lang="fr-FR" sz="1100" u="none" strike="noStrike">
                          <a:effectLst/>
                        </a:rPr>
                        <a:t>1</a:t>
                      </a:r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u="none" strike="noStrike" dirty="0">
                          <a:effectLst/>
                        </a:rPr>
                        <a:t>145mV</a:t>
                      </a:r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u="none" strike="noStrike" dirty="0">
                          <a:effectLst/>
                        </a:rPr>
                        <a:t>130</a:t>
                      </a:r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05754">
                <a:tc>
                  <a:txBody>
                    <a:bodyPr/>
                    <a:lstStyle/>
                    <a:p>
                      <a:pPr algn="r" fontAlgn="b"/>
                      <a:r>
                        <a:rPr lang="fr-FR" sz="1100" u="none" strike="noStrike">
                          <a:effectLst/>
                        </a:rPr>
                        <a:t>2</a:t>
                      </a:r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u="none" strike="noStrike" dirty="0">
                          <a:effectLst/>
                        </a:rPr>
                        <a:t>290mV</a:t>
                      </a:r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u="none" strike="noStrike" dirty="0">
                          <a:effectLst/>
                        </a:rPr>
                        <a:t>259</a:t>
                      </a:r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05754">
                <a:tc>
                  <a:txBody>
                    <a:bodyPr/>
                    <a:lstStyle/>
                    <a:p>
                      <a:pPr algn="r" fontAlgn="b"/>
                      <a:r>
                        <a:rPr lang="fr-FR" sz="1100" u="none" strike="noStrike">
                          <a:effectLst/>
                        </a:rPr>
                        <a:t>3</a:t>
                      </a:r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u="none" strike="noStrike" dirty="0">
                          <a:effectLst/>
                        </a:rPr>
                        <a:t>436mV</a:t>
                      </a:r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u="none" strike="noStrike" dirty="0">
                          <a:effectLst/>
                        </a:rPr>
                        <a:t>389</a:t>
                      </a:r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sp>
        <p:nvSpPr>
          <p:cNvPr id="9" name="ZoneTexte 8"/>
          <p:cNvSpPr txBox="1"/>
          <p:nvPr/>
        </p:nvSpPr>
        <p:spPr>
          <a:xfrm>
            <a:off x="179512" y="3712417"/>
            <a:ext cx="17091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smtClean="0"/>
              <a:t>123Dcircuit</a:t>
            </a:r>
            <a:endParaRPr lang="fr-FR" dirty="0"/>
          </a:p>
        </p:txBody>
      </p:sp>
      <p:sp>
        <p:nvSpPr>
          <p:cNvPr id="10" name="ZoneTexte 9"/>
          <p:cNvSpPr txBox="1"/>
          <p:nvPr/>
        </p:nvSpPr>
        <p:spPr>
          <a:xfrm>
            <a:off x="179511" y="1052736"/>
            <a:ext cx="19992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smtClean="0"/>
              <a:t>Montage réel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399032"/>
          </a:xfrm>
        </p:spPr>
        <p:txBody>
          <a:bodyPr/>
          <a:lstStyle/>
          <a:p>
            <a:r>
              <a:rPr lang="fr-FR" dirty="0"/>
              <a:t>Ecarts : Simulation/Réel </a:t>
            </a:r>
            <a:r>
              <a:rPr lang="fr-FR" dirty="0" smtClean="0"/>
              <a:t>#2</a:t>
            </a:r>
            <a:endParaRPr lang="fr-FR" dirty="0"/>
          </a:p>
        </p:txBody>
      </p:sp>
      <p:graphicFrame>
        <p:nvGraphicFramePr>
          <p:cNvPr id="4" name="Espace réservé du contenu 3" title="Sortie Arduino vers Transistor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15932233"/>
              </p:ext>
            </p:extLst>
          </p:nvPr>
        </p:nvGraphicFramePr>
        <p:xfrm>
          <a:off x="251520" y="1340768"/>
          <a:ext cx="4248472" cy="52565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Graphique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40236850"/>
              </p:ext>
            </p:extLst>
          </p:nvPr>
        </p:nvGraphicFramePr>
        <p:xfrm>
          <a:off x="4644008" y="1340768"/>
          <a:ext cx="4176464" cy="52565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000466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Conclusion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Impossibilité de mettre en œuvre le capteur de pluie.</a:t>
            </a:r>
          </a:p>
          <a:p>
            <a:endParaRPr lang="fr-FR" dirty="0" smtClean="0"/>
          </a:p>
          <a:p>
            <a:pPr marL="64008" indent="0">
              <a:buNone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712636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929258"/>
          </a:xfrm>
        </p:spPr>
        <p:txBody>
          <a:bodyPr/>
          <a:lstStyle/>
          <a:p>
            <a:r>
              <a:rPr lang="fr-FR" dirty="0" smtClean="0"/>
              <a:t>Présentation du Projet</a:t>
            </a:r>
            <a:endParaRPr lang="fr-FR" dirty="0"/>
          </a:p>
        </p:txBody>
      </p:sp>
      <p:sp>
        <p:nvSpPr>
          <p:cNvPr id="7" name="Espace réservé du contenu 6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5112568"/>
          </a:xfrm>
        </p:spPr>
        <p:txBody>
          <a:bodyPr>
            <a:normAutofit/>
          </a:bodyPr>
          <a:lstStyle/>
          <a:p>
            <a:r>
              <a:rPr lang="fr-FR" sz="2400" dirty="0" smtClean="0"/>
              <a:t>Objectif : Automatiser un </a:t>
            </a:r>
            <a:r>
              <a:rPr lang="fr-FR" sz="2400" dirty="0" smtClean="0"/>
              <a:t>essuie-glace</a:t>
            </a:r>
          </a:p>
          <a:p>
            <a:pPr marL="64008" indent="0">
              <a:buNone/>
            </a:pPr>
            <a:endParaRPr lang="fr-FR" sz="2400" dirty="0" smtClean="0"/>
          </a:p>
          <a:p>
            <a:r>
              <a:rPr lang="fr-FR" sz="2400" dirty="0" smtClean="0"/>
              <a:t>Démarche </a:t>
            </a:r>
            <a:r>
              <a:rPr lang="fr-FR" sz="2400" dirty="0" smtClean="0"/>
              <a:t>suivie</a:t>
            </a:r>
            <a:endParaRPr lang="fr-FR" sz="2400" dirty="0" smtClean="0"/>
          </a:p>
          <a:p>
            <a:pPr lvl="1"/>
            <a:r>
              <a:rPr lang="fr-FR" sz="2000" dirty="0" smtClean="0"/>
              <a:t>Analyse du besoin</a:t>
            </a:r>
          </a:p>
          <a:p>
            <a:pPr lvl="1"/>
            <a:r>
              <a:rPr lang="fr-FR" sz="2000" dirty="0" smtClean="0"/>
              <a:t>Spécification de la </a:t>
            </a:r>
            <a:r>
              <a:rPr lang="fr-FR" sz="2000" dirty="0" smtClean="0"/>
              <a:t>solution</a:t>
            </a:r>
          </a:p>
          <a:p>
            <a:pPr lvl="1"/>
            <a:endParaRPr lang="fr-FR" sz="2000" dirty="0" smtClean="0"/>
          </a:p>
          <a:p>
            <a:r>
              <a:rPr lang="fr-FR" sz="2400" dirty="0" smtClean="0"/>
              <a:t>Expérimentation / Réalisation</a:t>
            </a:r>
          </a:p>
          <a:p>
            <a:pPr lvl="1"/>
            <a:r>
              <a:rPr lang="fr-FR" sz="2000" dirty="0" smtClean="0"/>
              <a:t>Acquisition de la variable</a:t>
            </a:r>
          </a:p>
          <a:p>
            <a:pPr lvl="1"/>
            <a:r>
              <a:rPr lang="fr-FR" sz="2000" dirty="0" smtClean="0"/>
              <a:t>Mise en place d’une simulation</a:t>
            </a:r>
          </a:p>
          <a:p>
            <a:pPr lvl="1"/>
            <a:r>
              <a:rPr lang="fr-FR" sz="2000" dirty="0" smtClean="0"/>
              <a:t>Réalisation physique</a:t>
            </a:r>
          </a:p>
          <a:p>
            <a:endParaRPr lang="fr-FR" sz="2400" dirty="0" smtClean="0"/>
          </a:p>
          <a:p>
            <a:r>
              <a:rPr lang="fr-FR" sz="2400" dirty="0" smtClean="0"/>
              <a:t>Conclusion</a:t>
            </a:r>
            <a:endParaRPr lang="fr-FR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r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Analyse du besoin</a:t>
            </a:r>
            <a:br>
              <a:rPr lang="fr-FR" dirty="0" smtClean="0"/>
            </a:br>
            <a:r>
              <a:rPr lang="fr-FR" sz="2800" dirty="0" smtClean="0"/>
              <a:t>	</a:t>
            </a:r>
            <a:endParaRPr lang="fr-FR" dirty="0"/>
          </a:p>
        </p:txBody>
      </p:sp>
      <p:pic>
        <p:nvPicPr>
          <p:cNvPr id="3075" name="Picture 3" descr="G:\Diapo_BAC\Images\image énoncé du besoin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1556791"/>
            <a:ext cx="6174381" cy="4941897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460285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399032"/>
          </a:xfrm>
        </p:spPr>
        <p:txBody>
          <a:bodyPr>
            <a:normAutofit/>
          </a:bodyPr>
          <a:lstStyle/>
          <a:p>
            <a:r>
              <a:rPr lang="fr-FR" sz="4000" dirty="0" smtClean="0"/>
              <a:t>Spécification de la solution #1</a:t>
            </a:r>
            <a:endParaRPr lang="fr-FR" sz="4000" dirty="0"/>
          </a:p>
        </p:txBody>
      </p:sp>
      <p:sp>
        <p:nvSpPr>
          <p:cNvPr id="15" name="ZoneTexte 14"/>
          <p:cNvSpPr txBox="1"/>
          <p:nvPr/>
        </p:nvSpPr>
        <p:spPr>
          <a:xfrm>
            <a:off x="1259632" y="1295182"/>
            <a:ext cx="31683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 smtClean="0"/>
              <a:t>Diagramme FAST</a:t>
            </a:r>
            <a:endParaRPr lang="fr-FR" sz="2800" dirty="0"/>
          </a:p>
        </p:txBody>
      </p:sp>
      <p:grpSp>
        <p:nvGrpSpPr>
          <p:cNvPr id="17" name="Groupe 16"/>
          <p:cNvGrpSpPr/>
          <p:nvPr/>
        </p:nvGrpSpPr>
        <p:grpSpPr>
          <a:xfrm>
            <a:off x="395536" y="1268760"/>
            <a:ext cx="8496944" cy="5472608"/>
            <a:chOff x="395536" y="1268760"/>
            <a:chExt cx="8496944" cy="5472608"/>
          </a:xfrm>
        </p:grpSpPr>
        <p:graphicFrame>
          <p:nvGraphicFramePr>
            <p:cNvPr id="13" name="Diagramme 12"/>
            <p:cNvGraphicFramePr/>
            <p:nvPr>
              <p:extLst>
                <p:ext uri="{D42A27DB-BD31-4B8C-83A1-F6EECF244321}">
                  <p14:modId xmlns:p14="http://schemas.microsoft.com/office/powerpoint/2010/main" val="3382223960"/>
                </p:ext>
              </p:extLst>
            </p:nvPr>
          </p:nvGraphicFramePr>
          <p:xfrm>
            <a:off x="395536" y="1268760"/>
            <a:ext cx="8328248" cy="5432152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3" r:lo="rId4" r:qs="rId5" r:cs="rId6"/>
            </a:graphicData>
          </a:graphic>
        </p:graphicFrame>
        <p:sp>
          <p:nvSpPr>
            <p:cNvPr id="16" name="Rectangle 15"/>
            <p:cNvSpPr/>
            <p:nvPr/>
          </p:nvSpPr>
          <p:spPr>
            <a:xfrm>
              <a:off x="2339752" y="4869160"/>
              <a:ext cx="6552728" cy="1872208"/>
            </a:xfrm>
            <a:prstGeom prst="rect">
              <a:avLst/>
            </a:prstGeom>
            <a:noFill/>
            <a:ln>
              <a:solidFill>
                <a:srgbClr val="FF0000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18" name="ZoneTexte 17"/>
          <p:cNvSpPr txBox="1"/>
          <p:nvPr/>
        </p:nvSpPr>
        <p:spPr>
          <a:xfrm>
            <a:off x="35496" y="5517232"/>
            <a:ext cx="228791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400" dirty="0" smtClean="0">
                <a:solidFill>
                  <a:srgbClr val="FF0000"/>
                </a:solidFill>
              </a:rPr>
              <a:t>Fonction technique ajoutée afin de rendre le changement de vitesse automatique</a:t>
            </a:r>
            <a:endParaRPr lang="fr-FR" sz="1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20599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01490" y="1628800"/>
            <a:ext cx="6038519" cy="452888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itre 5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001266"/>
          </a:xfrm>
        </p:spPr>
        <p:txBody>
          <a:bodyPr>
            <a:normAutofit/>
          </a:bodyPr>
          <a:lstStyle/>
          <a:p>
            <a:r>
              <a:rPr lang="fr-FR" sz="4000" dirty="0" smtClean="0"/>
              <a:t>Spécification de la solution #2</a:t>
            </a:r>
            <a:endParaRPr lang="fr-FR" sz="4000" dirty="0"/>
          </a:p>
        </p:txBody>
      </p:sp>
      <p:sp>
        <p:nvSpPr>
          <p:cNvPr id="24" name="Légende encadrée 1 23"/>
          <p:cNvSpPr/>
          <p:nvPr/>
        </p:nvSpPr>
        <p:spPr>
          <a:xfrm>
            <a:off x="467544" y="3140968"/>
            <a:ext cx="2016224" cy="1728192"/>
          </a:xfrm>
          <a:prstGeom prst="borderCallout1">
            <a:avLst>
              <a:gd name="adj1" fmla="val 57936"/>
              <a:gd name="adj2" fmla="val 100769"/>
              <a:gd name="adj3" fmla="val 26540"/>
              <a:gd name="adj4" fmla="val 148637"/>
            </a:avLst>
          </a:prstGeom>
          <a:solidFill>
            <a:schemeClr val="tx1">
              <a:lumMod val="5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Potentiomètre à remplacer afin de rendre le changement de vitesse automatique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0755077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Expérimentation / Réalisation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556792"/>
            <a:ext cx="8229600" cy="4898016"/>
          </a:xfrm>
        </p:spPr>
        <p:txBody>
          <a:bodyPr>
            <a:normAutofit/>
          </a:bodyPr>
          <a:lstStyle/>
          <a:p>
            <a:r>
              <a:rPr lang="fr-FR" sz="2400" dirty="0" smtClean="0"/>
              <a:t>Acquisition de la variable :</a:t>
            </a:r>
          </a:p>
          <a:p>
            <a:pPr lvl="1"/>
            <a:r>
              <a:rPr lang="fr-FR" sz="2000" dirty="0" smtClean="0"/>
              <a:t>Capteur </a:t>
            </a:r>
            <a:r>
              <a:rPr lang="fr-FR" sz="2000" dirty="0" smtClean="0"/>
              <a:t>Mercedes</a:t>
            </a:r>
            <a:endParaRPr lang="fr-FR" sz="2000" dirty="0" smtClean="0"/>
          </a:p>
          <a:p>
            <a:pPr lvl="1"/>
            <a:r>
              <a:rPr lang="fr-FR" sz="2000" dirty="0" smtClean="0"/>
              <a:t>Tentative de substitution</a:t>
            </a:r>
            <a:endParaRPr lang="fr-FR" sz="2400" dirty="0" smtClean="0"/>
          </a:p>
          <a:p>
            <a:pPr marL="64008" indent="0">
              <a:buNone/>
            </a:pPr>
            <a:endParaRPr lang="fr-FR" sz="2400" dirty="0"/>
          </a:p>
          <a:p>
            <a:r>
              <a:rPr lang="fr-FR" sz="2400" dirty="0" smtClean="0"/>
              <a:t>Mise en place d’une simulation :</a:t>
            </a:r>
          </a:p>
          <a:p>
            <a:pPr lvl="1"/>
            <a:r>
              <a:rPr lang="fr-FR" sz="2000" dirty="0" smtClean="0"/>
              <a:t>Flowcode</a:t>
            </a:r>
            <a:endParaRPr lang="fr-FR" sz="2000" dirty="0"/>
          </a:p>
          <a:p>
            <a:pPr lvl="1"/>
            <a:r>
              <a:rPr lang="fr-FR" sz="2000" dirty="0" smtClean="0"/>
              <a:t>Arduino</a:t>
            </a:r>
          </a:p>
          <a:p>
            <a:endParaRPr lang="fr-FR" sz="2400" dirty="0" smtClean="0"/>
          </a:p>
          <a:p>
            <a:r>
              <a:rPr lang="fr-FR" sz="2400" dirty="0" smtClean="0"/>
              <a:t>Réalisation physique :</a:t>
            </a:r>
          </a:p>
          <a:p>
            <a:pPr lvl="1"/>
            <a:r>
              <a:rPr lang="fr-FR" sz="2000" dirty="0" smtClean="0"/>
              <a:t>Arduino</a:t>
            </a:r>
            <a:endParaRPr lang="fr-FR" sz="2000" dirty="0"/>
          </a:p>
        </p:txBody>
      </p:sp>
      <p:pic>
        <p:nvPicPr>
          <p:cNvPr id="1026" name="Picture 2" descr="F:\Diapo_BAC\Images\Capture.PN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6245476" y="2996952"/>
            <a:ext cx="1908614" cy="1530313"/>
          </a:xfrm>
          <a:prstGeom prst="rect">
            <a:avLst/>
          </a:prstGeom>
          <a:noFill/>
        </p:spPr>
      </p:pic>
      <p:pic>
        <p:nvPicPr>
          <p:cNvPr id="5" name="Image 4" descr="WP_20150504_002.jpg"/>
          <p:cNvPicPr>
            <a:picLocks noChangeAspect="1"/>
          </p:cNvPicPr>
          <p:nvPr/>
        </p:nvPicPr>
        <p:blipFill rotWithShape="1">
          <a:blip r:embed="rId5" cstate="print"/>
          <a:srcRect t="13173" b="17371"/>
          <a:stretch/>
        </p:blipFill>
        <p:spPr>
          <a:xfrm>
            <a:off x="4860032" y="4649291"/>
            <a:ext cx="1634978" cy="201681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074" name="Picture 2" descr="D:\Utilisateurs\Mcross97\Images\11287297_10204542866635173_290862065_n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6980" y="1484784"/>
            <a:ext cx="2507347" cy="14103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Acquisition de la Variable</a:t>
            </a:r>
            <a:endParaRPr lang="fr-FR" dirty="0"/>
          </a:p>
        </p:txBody>
      </p:sp>
      <p:pic>
        <p:nvPicPr>
          <p:cNvPr id="4098" name="Picture 2" descr="D:\Utilisateurs\Mcross97\Images\11287297_10204542866635173_290862065_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844824"/>
            <a:ext cx="4608512" cy="2592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G:\Diapo_BAC\Images\capteur-de-pluie-fonctionnement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1844824"/>
            <a:ext cx="3629203" cy="45365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ZoneTexte 3"/>
          <p:cNvSpPr txBox="1"/>
          <p:nvPr/>
        </p:nvSpPr>
        <p:spPr>
          <a:xfrm>
            <a:off x="179512" y="4423906"/>
            <a:ext cx="33025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Capteur Mercedes Classe B</a:t>
            </a:r>
            <a:endParaRPr lang="fr-FR" dirty="0"/>
          </a:p>
        </p:txBody>
      </p:sp>
      <p:sp>
        <p:nvSpPr>
          <p:cNvPr id="5" name="ZoneTexte 4"/>
          <p:cNvSpPr txBox="1"/>
          <p:nvPr/>
        </p:nvSpPr>
        <p:spPr>
          <a:xfrm>
            <a:off x="2555776" y="5457998"/>
            <a:ext cx="259228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 smtClean="0"/>
              <a:t>Principe de fonctionnement du capteur de pluie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006647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1399032"/>
          </a:xfrm>
        </p:spPr>
        <p:txBody>
          <a:bodyPr/>
          <a:lstStyle/>
          <a:p>
            <a:r>
              <a:rPr lang="fr-FR" dirty="0" smtClean="0"/>
              <a:t>Simulation</a:t>
            </a:r>
            <a:endParaRPr lang="fr-FR" dirty="0"/>
          </a:p>
        </p:txBody>
      </p:sp>
      <p:pic>
        <p:nvPicPr>
          <p:cNvPr id="4" name="Espace réservé du contenu 3" descr="Capture.PN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914206" y="1988840"/>
            <a:ext cx="5715014" cy="458225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Bouton d'action : Vidéo 5">
            <a:hlinkClick r:id="rId4" action="ppaction://hlinksldjump" highlightClick="1"/>
          </p:cNvPr>
          <p:cNvSpPr/>
          <p:nvPr/>
        </p:nvSpPr>
        <p:spPr>
          <a:xfrm>
            <a:off x="8388424" y="6203214"/>
            <a:ext cx="497318" cy="506430"/>
          </a:xfrm>
          <a:prstGeom prst="actionButtonMovi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5122" name="Picture 2" descr="G:\Diapo_BAC\Flowcode\Flowcode1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2012851"/>
            <a:ext cx="1471227" cy="45822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ZoneTexte 1"/>
          <p:cNvSpPr txBox="1"/>
          <p:nvPr/>
        </p:nvSpPr>
        <p:spPr>
          <a:xfrm>
            <a:off x="576642" y="1643519"/>
            <a:ext cx="16850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Sur Flowcode</a:t>
            </a:r>
            <a:endParaRPr lang="fr-FR" dirty="0"/>
          </a:p>
        </p:txBody>
      </p:sp>
      <p:sp>
        <p:nvSpPr>
          <p:cNvPr id="3" name="ZoneTexte 2"/>
          <p:cNvSpPr txBox="1"/>
          <p:nvPr/>
        </p:nvSpPr>
        <p:spPr>
          <a:xfrm>
            <a:off x="2918867" y="1643519"/>
            <a:ext cx="2160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Sur 123Dcircuit</a:t>
            </a:r>
            <a:endParaRPr lang="fr-FR" dirty="0"/>
          </a:p>
        </p:txBody>
      </p:sp>
      <p:sp>
        <p:nvSpPr>
          <p:cNvPr id="7" name="Bouton d'action : Document 6">
            <a:hlinkClick r:id="rId6" action="ppaction://hlinkfile" highlightClick="1"/>
          </p:cNvPr>
          <p:cNvSpPr/>
          <p:nvPr/>
        </p:nvSpPr>
        <p:spPr>
          <a:xfrm>
            <a:off x="8388424" y="5589240"/>
            <a:ext cx="497318" cy="504056"/>
          </a:xfrm>
          <a:prstGeom prst="actionButtonDocumen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Video_123Dcircuit.mp4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4"/>
          <a:stretch>
            <a:fillRect/>
          </a:stretch>
        </p:blipFill>
        <p:spPr>
          <a:xfrm>
            <a:off x="755576" y="491235"/>
            <a:ext cx="7992380" cy="5994285"/>
          </a:xfrm>
          <a:prstGeom prst="rect">
            <a:avLst/>
          </a:prstGeom>
        </p:spPr>
      </p:pic>
      <p:sp>
        <p:nvSpPr>
          <p:cNvPr id="2" name="Bouton d'action : Retour 1">
            <a:hlinkClick r:id="" action="ppaction://hlinkshowjump?jump=lastslideviewed" highlightClick="1"/>
          </p:cNvPr>
          <p:cNvSpPr/>
          <p:nvPr/>
        </p:nvSpPr>
        <p:spPr>
          <a:xfrm rot="16200000">
            <a:off x="133661" y="5949280"/>
            <a:ext cx="504056" cy="504056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video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erve">
  <a:themeElements>
    <a:clrScheme name="Technique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Ver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Verve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436</TotalTime>
  <Words>535</Words>
  <Application>Microsoft Office PowerPoint</Application>
  <PresentationFormat>Affichage à l'écran (4:3)</PresentationFormat>
  <Paragraphs>168</Paragraphs>
  <Slides>13</Slides>
  <Notes>9</Notes>
  <HiddenSlides>1</HiddenSlides>
  <MMClips>1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13</vt:i4>
      </vt:variant>
    </vt:vector>
  </HeadingPairs>
  <TitlesOfParts>
    <vt:vector size="14" baseType="lpstr">
      <vt:lpstr>Verve</vt:lpstr>
      <vt:lpstr>L’Essuie-glace Automatique</vt:lpstr>
      <vt:lpstr>Présentation du Projet</vt:lpstr>
      <vt:lpstr>Analyse du besoin  </vt:lpstr>
      <vt:lpstr>Spécification de la solution #1</vt:lpstr>
      <vt:lpstr>Spécification de la solution #2</vt:lpstr>
      <vt:lpstr>Expérimentation / Réalisation</vt:lpstr>
      <vt:lpstr>Acquisition de la Variable</vt:lpstr>
      <vt:lpstr>Simulation</vt:lpstr>
      <vt:lpstr>Présentation PowerPoint</vt:lpstr>
      <vt:lpstr>Réalisation Physique</vt:lpstr>
      <vt:lpstr>Ecarts : Simulation/Réel #1</vt:lpstr>
      <vt:lpstr>Ecarts : Simulation/Réel #2</vt:lpstr>
      <vt:lpstr>Conclusion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prof_si</dc:creator>
  <cp:lastModifiedBy>Matthieu</cp:lastModifiedBy>
  <cp:revision>53</cp:revision>
  <dcterms:created xsi:type="dcterms:W3CDTF">2015-05-19T07:32:22Z</dcterms:created>
  <dcterms:modified xsi:type="dcterms:W3CDTF">2015-05-25T21:06:45Z</dcterms:modified>
</cp:coreProperties>
</file>